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36" r:id="rId3"/>
    <p:sldId id="333" r:id="rId4"/>
    <p:sldId id="334" r:id="rId5"/>
    <p:sldId id="335" r:id="rId6"/>
    <p:sldId id="340" r:id="rId7"/>
    <p:sldId id="338" r:id="rId8"/>
    <p:sldId id="339" r:id="rId9"/>
    <p:sldId id="337" r:id="rId10"/>
    <p:sldId id="31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FF9300"/>
    <a:srgbClr val="011893"/>
    <a:srgbClr val="009193"/>
    <a:srgbClr val="9999FF"/>
    <a:srgbClr val="820000"/>
    <a:srgbClr val="FFCC00"/>
    <a:srgbClr val="6E1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p:restoredTop sz="94580"/>
  </p:normalViewPr>
  <p:slideViewPr>
    <p:cSldViewPr>
      <p:cViewPr varScale="1">
        <p:scale>
          <a:sx n="92" d="100"/>
          <a:sy n="92" d="100"/>
        </p:scale>
        <p:origin x="2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9CCC-4578-0944-82B0-3061602FB229}" type="doc">
      <dgm:prSet loTypeId="urn:microsoft.com/office/officeart/2005/8/layout/cycle8" loCatId="" qsTypeId="urn:microsoft.com/office/officeart/2005/8/quickstyle/simple1" qsCatId="simple" csTypeId="urn:microsoft.com/office/officeart/2005/8/colors/accent1_2" csCatId="accent1" phldr="1"/>
      <dgm:spPr/>
    </dgm:pt>
    <dgm:pt modelId="{5CA57A91-866D-9540-B52E-4B65537DE21B}">
      <dgm:prSet phldrT="[Text]"/>
      <dgm:spPr>
        <a:solidFill>
          <a:schemeClr val="accent5">
            <a:lumMod val="75000"/>
          </a:schemeClr>
        </a:solidFill>
      </dgm:spPr>
      <dgm:t>
        <a:bodyPr/>
        <a:lstStyle/>
        <a:p>
          <a:r>
            <a:rPr lang="en-GB" dirty="0"/>
            <a:t>Mind</a:t>
          </a:r>
        </a:p>
      </dgm:t>
    </dgm:pt>
    <dgm:pt modelId="{C31BBBEC-15D6-6C47-87BA-47E3F21C3162}" type="parTrans" cxnId="{7913AD50-D26A-0D49-B932-590DB1B582B2}">
      <dgm:prSet/>
      <dgm:spPr/>
      <dgm:t>
        <a:bodyPr/>
        <a:lstStyle/>
        <a:p>
          <a:endParaRPr lang="en-GB"/>
        </a:p>
      </dgm:t>
    </dgm:pt>
    <dgm:pt modelId="{E670A3FC-A7D7-9A47-B4DC-626E2F183103}" type="sibTrans" cxnId="{7913AD50-D26A-0D49-B932-590DB1B582B2}">
      <dgm:prSet/>
      <dgm:spPr/>
      <dgm:t>
        <a:bodyPr/>
        <a:lstStyle/>
        <a:p>
          <a:endParaRPr lang="en-GB"/>
        </a:p>
      </dgm:t>
    </dgm:pt>
    <dgm:pt modelId="{92C9F2BE-1FB7-8049-A654-0C85A8695EA2}">
      <dgm:prSet phldrT="[Text]"/>
      <dgm:spPr>
        <a:solidFill>
          <a:schemeClr val="accent6">
            <a:lumMod val="75000"/>
          </a:schemeClr>
        </a:solidFill>
      </dgm:spPr>
      <dgm:t>
        <a:bodyPr/>
        <a:lstStyle/>
        <a:p>
          <a:r>
            <a:rPr lang="en-GB" dirty="0"/>
            <a:t>Body</a:t>
          </a:r>
        </a:p>
      </dgm:t>
    </dgm:pt>
    <dgm:pt modelId="{8D499C61-457B-B64B-8737-DAA2C1201816}" type="parTrans" cxnId="{75CB7CB3-AE20-8240-BE85-5F5C5C616800}">
      <dgm:prSet/>
      <dgm:spPr/>
      <dgm:t>
        <a:bodyPr/>
        <a:lstStyle/>
        <a:p>
          <a:endParaRPr lang="en-GB"/>
        </a:p>
      </dgm:t>
    </dgm:pt>
    <dgm:pt modelId="{BE074A27-4DE3-4F4D-B088-2F6762962FA4}" type="sibTrans" cxnId="{75CB7CB3-AE20-8240-BE85-5F5C5C616800}">
      <dgm:prSet/>
      <dgm:spPr/>
      <dgm:t>
        <a:bodyPr/>
        <a:lstStyle/>
        <a:p>
          <a:endParaRPr lang="en-GB"/>
        </a:p>
      </dgm:t>
    </dgm:pt>
    <dgm:pt modelId="{AA4E057C-5448-4942-9612-91427530ED24}">
      <dgm:prSet phldrT="[Text]"/>
      <dgm:spPr>
        <a:solidFill>
          <a:srgbClr val="820000"/>
        </a:solidFill>
      </dgm:spPr>
      <dgm:t>
        <a:bodyPr/>
        <a:lstStyle/>
        <a:p>
          <a:r>
            <a:rPr lang="en-GB" dirty="0"/>
            <a:t>Heart</a:t>
          </a:r>
        </a:p>
      </dgm:t>
    </dgm:pt>
    <dgm:pt modelId="{05567BB6-3B41-FD47-B77D-2AB651488A47}" type="parTrans" cxnId="{53999988-E367-1647-B3D8-EB81A4F8F56A}">
      <dgm:prSet/>
      <dgm:spPr/>
      <dgm:t>
        <a:bodyPr/>
        <a:lstStyle/>
        <a:p>
          <a:endParaRPr lang="en-GB"/>
        </a:p>
      </dgm:t>
    </dgm:pt>
    <dgm:pt modelId="{85E28EA4-EBD6-6F49-85CC-335CAC19938E}" type="sibTrans" cxnId="{53999988-E367-1647-B3D8-EB81A4F8F56A}">
      <dgm:prSet/>
      <dgm:spPr/>
      <dgm:t>
        <a:bodyPr/>
        <a:lstStyle/>
        <a:p>
          <a:endParaRPr lang="en-GB"/>
        </a:p>
      </dgm:t>
    </dgm:pt>
    <dgm:pt modelId="{714EDC6C-C02B-8C4A-A285-F13C58B46D1A}">
      <dgm:prSet/>
      <dgm:spPr>
        <a:solidFill>
          <a:srgbClr val="7030A0"/>
        </a:solidFill>
      </dgm:spPr>
      <dgm:t>
        <a:bodyPr/>
        <a:lstStyle/>
        <a:p>
          <a:r>
            <a:rPr lang="en-GB" dirty="0"/>
            <a:t>Spirit</a:t>
          </a:r>
        </a:p>
      </dgm:t>
    </dgm:pt>
    <dgm:pt modelId="{5DB0A7AF-F83A-EA47-BB79-7F7B664C1491}" type="parTrans" cxnId="{1B870C6F-5AE3-7641-B292-D0D1619868C8}">
      <dgm:prSet/>
      <dgm:spPr/>
      <dgm:t>
        <a:bodyPr/>
        <a:lstStyle/>
        <a:p>
          <a:endParaRPr lang="en-GB"/>
        </a:p>
      </dgm:t>
    </dgm:pt>
    <dgm:pt modelId="{51BA39B8-2104-E346-A3DE-794ECE461C77}" type="sibTrans" cxnId="{1B870C6F-5AE3-7641-B292-D0D1619868C8}">
      <dgm:prSet/>
      <dgm:spPr/>
      <dgm:t>
        <a:bodyPr/>
        <a:lstStyle/>
        <a:p>
          <a:endParaRPr lang="en-GB"/>
        </a:p>
      </dgm:t>
    </dgm:pt>
    <dgm:pt modelId="{290B0EDE-B1BE-8142-ADE1-E70D3725E62F}" type="pres">
      <dgm:prSet presAssocID="{AE689CCC-4578-0944-82B0-3061602FB229}" presName="compositeShape" presStyleCnt="0">
        <dgm:presLayoutVars>
          <dgm:chMax val="7"/>
          <dgm:dir/>
          <dgm:resizeHandles val="exact"/>
        </dgm:presLayoutVars>
      </dgm:prSet>
      <dgm:spPr/>
    </dgm:pt>
    <dgm:pt modelId="{181A5E07-6077-D64C-8DEB-5F5FE989F091}" type="pres">
      <dgm:prSet presAssocID="{AE689CCC-4578-0944-82B0-3061602FB229}" presName="wedge1" presStyleLbl="node1" presStyleIdx="0" presStyleCnt="4"/>
      <dgm:spPr/>
    </dgm:pt>
    <dgm:pt modelId="{C6E44418-ACAB-EE49-9F7E-F30448F02D67}" type="pres">
      <dgm:prSet presAssocID="{AE689CCC-4578-0944-82B0-3061602FB229}" presName="dummy1a" presStyleCnt="0"/>
      <dgm:spPr/>
    </dgm:pt>
    <dgm:pt modelId="{8FFB1307-368F-2A49-97C8-8F90CB860F41}" type="pres">
      <dgm:prSet presAssocID="{AE689CCC-4578-0944-82B0-3061602FB229}" presName="dummy1b" presStyleCnt="0"/>
      <dgm:spPr/>
    </dgm:pt>
    <dgm:pt modelId="{1C86CA7A-F3CF-6E4A-BD8F-661595CD2F26}" type="pres">
      <dgm:prSet presAssocID="{AE689CCC-4578-0944-82B0-3061602FB229}" presName="wedge1Tx" presStyleLbl="node1" presStyleIdx="0" presStyleCnt="4">
        <dgm:presLayoutVars>
          <dgm:chMax val="0"/>
          <dgm:chPref val="0"/>
          <dgm:bulletEnabled val="1"/>
        </dgm:presLayoutVars>
      </dgm:prSet>
      <dgm:spPr/>
    </dgm:pt>
    <dgm:pt modelId="{A44FB27C-C251-2149-82EF-B611A9BA64E7}" type="pres">
      <dgm:prSet presAssocID="{AE689CCC-4578-0944-82B0-3061602FB229}" presName="wedge2" presStyleLbl="node1" presStyleIdx="1" presStyleCnt="4" custLinFactNeighborX="334" custLinFactNeighborY="334"/>
      <dgm:spPr/>
    </dgm:pt>
    <dgm:pt modelId="{8E973A78-A9D5-CB4C-A99B-37A9B9A46852}" type="pres">
      <dgm:prSet presAssocID="{AE689CCC-4578-0944-82B0-3061602FB229}" presName="dummy2a" presStyleCnt="0"/>
      <dgm:spPr/>
    </dgm:pt>
    <dgm:pt modelId="{90E04BF4-55BE-E541-A315-419ABDA5E1BD}" type="pres">
      <dgm:prSet presAssocID="{AE689CCC-4578-0944-82B0-3061602FB229}" presName="dummy2b" presStyleCnt="0"/>
      <dgm:spPr/>
    </dgm:pt>
    <dgm:pt modelId="{418C8FB1-0DD1-0B4F-B122-9F54F03BBF1C}" type="pres">
      <dgm:prSet presAssocID="{AE689CCC-4578-0944-82B0-3061602FB229}" presName="wedge2Tx" presStyleLbl="node1" presStyleIdx="1" presStyleCnt="4">
        <dgm:presLayoutVars>
          <dgm:chMax val="0"/>
          <dgm:chPref val="0"/>
          <dgm:bulletEnabled val="1"/>
        </dgm:presLayoutVars>
      </dgm:prSet>
      <dgm:spPr/>
    </dgm:pt>
    <dgm:pt modelId="{868B9915-755A-2142-B7A8-3C5A1995A265}" type="pres">
      <dgm:prSet presAssocID="{AE689CCC-4578-0944-82B0-3061602FB229}" presName="wedge3" presStyleLbl="node1" presStyleIdx="2" presStyleCnt="4"/>
      <dgm:spPr/>
    </dgm:pt>
    <dgm:pt modelId="{8F140341-8E9C-7545-B055-5F308A819D1F}" type="pres">
      <dgm:prSet presAssocID="{AE689CCC-4578-0944-82B0-3061602FB229}" presName="dummy3a" presStyleCnt="0"/>
      <dgm:spPr/>
    </dgm:pt>
    <dgm:pt modelId="{54A84643-F056-8143-9C63-94673E5C2A14}" type="pres">
      <dgm:prSet presAssocID="{AE689CCC-4578-0944-82B0-3061602FB229}" presName="dummy3b" presStyleCnt="0"/>
      <dgm:spPr/>
    </dgm:pt>
    <dgm:pt modelId="{93DF18B5-4DAF-8244-B280-CA62C2A9E5BA}" type="pres">
      <dgm:prSet presAssocID="{AE689CCC-4578-0944-82B0-3061602FB229}" presName="wedge3Tx" presStyleLbl="node1" presStyleIdx="2" presStyleCnt="4">
        <dgm:presLayoutVars>
          <dgm:chMax val="0"/>
          <dgm:chPref val="0"/>
          <dgm:bulletEnabled val="1"/>
        </dgm:presLayoutVars>
      </dgm:prSet>
      <dgm:spPr/>
    </dgm:pt>
    <dgm:pt modelId="{DDC35456-A7FF-7845-819F-B6F25384671C}" type="pres">
      <dgm:prSet presAssocID="{AE689CCC-4578-0944-82B0-3061602FB229}" presName="wedge4" presStyleLbl="node1" presStyleIdx="3" presStyleCnt="4"/>
      <dgm:spPr/>
    </dgm:pt>
    <dgm:pt modelId="{BEBBB3E9-225C-A94A-8FB8-2BBC1CC56D34}" type="pres">
      <dgm:prSet presAssocID="{AE689CCC-4578-0944-82B0-3061602FB229}" presName="dummy4a" presStyleCnt="0"/>
      <dgm:spPr/>
    </dgm:pt>
    <dgm:pt modelId="{79637D7E-0096-2F49-8349-6BCFB431A175}" type="pres">
      <dgm:prSet presAssocID="{AE689CCC-4578-0944-82B0-3061602FB229}" presName="dummy4b" presStyleCnt="0"/>
      <dgm:spPr/>
    </dgm:pt>
    <dgm:pt modelId="{8A598D02-620E-0047-81B0-AEFB763170FC}" type="pres">
      <dgm:prSet presAssocID="{AE689CCC-4578-0944-82B0-3061602FB229}" presName="wedge4Tx" presStyleLbl="node1" presStyleIdx="3" presStyleCnt="4">
        <dgm:presLayoutVars>
          <dgm:chMax val="0"/>
          <dgm:chPref val="0"/>
          <dgm:bulletEnabled val="1"/>
        </dgm:presLayoutVars>
      </dgm:prSet>
      <dgm:spPr/>
    </dgm:pt>
    <dgm:pt modelId="{C136DD32-FD70-474D-8972-2D483F106B70}" type="pres">
      <dgm:prSet presAssocID="{E670A3FC-A7D7-9A47-B4DC-626E2F183103}" presName="arrowWedge1" presStyleLbl="fgSibTrans2D1" presStyleIdx="0" presStyleCnt="4"/>
      <dgm:spPr>
        <a:solidFill>
          <a:schemeClr val="accent5">
            <a:lumMod val="50000"/>
          </a:schemeClr>
        </a:solidFill>
      </dgm:spPr>
    </dgm:pt>
    <dgm:pt modelId="{E6E510B9-5473-9343-9129-9685982B1289}" type="pres">
      <dgm:prSet presAssocID="{51BA39B8-2104-E346-A3DE-794ECE461C77}" presName="arrowWedge2" presStyleLbl="fgSibTrans2D1" presStyleIdx="1" presStyleCnt="4"/>
      <dgm:spPr>
        <a:solidFill>
          <a:srgbClr val="011893"/>
        </a:solidFill>
      </dgm:spPr>
    </dgm:pt>
    <dgm:pt modelId="{45E84CF3-D9A5-CD49-A9BB-F8C7F4B8D3EE}" type="pres">
      <dgm:prSet presAssocID="{BE074A27-4DE3-4F4D-B088-2F6762962FA4}" presName="arrowWedge3" presStyleLbl="fgSibTrans2D1" presStyleIdx="2" presStyleCnt="4"/>
      <dgm:spPr>
        <a:solidFill>
          <a:srgbClr val="FF9300"/>
        </a:solidFill>
      </dgm:spPr>
    </dgm:pt>
    <dgm:pt modelId="{A20E65B2-8382-D34A-BEFE-A9C93E45467A}" type="pres">
      <dgm:prSet presAssocID="{85E28EA4-EBD6-6F49-85CC-335CAC19938E}" presName="arrowWedge4" presStyleLbl="fgSibTrans2D1" presStyleIdx="3" presStyleCnt="4"/>
      <dgm:spPr>
        <a:solidFill>
          <a:srgbClr val="C00000"/>
        </a:solidFill>
      </dgm:spPr>
    </dgm:pt>
  </dgm:ptLst>
  <dgm:cxnLst>
    <dgm:cxn modelId="{B94A020E-DCFA-E34F-B17C-2422010A9A5C}" type="presOf" srcId="{714EDC6C-C02B-8C4A-A285-F13C58B46D1A}" destId="{A44FB27C-C251-2149-82EF-B611A9BA64E7}" srcOrd="0" destOrd="0" presId="urn:microsoft.com/office/officeart/2005/8/layout/cycle8"/>
    <dgm:cxn modelId="{82FC1C29-9AC3-F246-B973-3D717B33CC52}" type="presOf" srcId="{5CA57A91-866D-9540-B52E-4B65537DE21B}" destId="{181A5E07-6077-D64C-8DEB-5F5FE989F091}" srcOrd="0" destOrd="0" presId="urn:microsoft.com/office/officeart/2005/8/layout/cycle8"/>
    <dgm:cxn modelId="{9713C92B-9602-F54E-8DEF-B1CDD82D0236}" type="presOf" srcId="{714EDC6C-C02B-8C4A-A285-F13C58B46D1A}" destId="{418C8FB1-0DD1-0B4F-B122-9F54F03BBF1C}" srcOrd="1" destOrd="0" presId="urn:microsoft.com/office/officeart/2005/8/layout/cycle8"/>
    <dgm:cxn modelId="{9CC5D032-612E-F048-A92D-D46BAD65588E}" type="presOf" srcId="{92C9F2BE-1FB7-8049-A654-0C85A8695EA2}" destId="{93DF18B5-4DAF-8244-B280-CA62C2A9E5BA}" srcOrd="1" destOrd="0" presId="urn:microsoft.com/office/officeart/2005/8/layout/cycle8"/>
    <dgm:cxn modelId="{FD2FD04C-2301-0E44-BF5B-15458849C7BC}" type="presOf" srcId="{92C9F2BE-1FB7-8049-A654-0C85A8695EA2}" destId="{868B9915-755A-2142-B7A8-3C5A1995A265}" srcOrd="0" destOrd="0" presId="urn:microsoft.com/office/officeart/2005/8/layout/cycle8"/>
    <dgm:cxn modelId="{7913AD50-D26A-0D49-B932-590DB1B582B2}" srcId="{AE689CCC-4578-0944-82B0-3061602FB229}" destId="{5CA57A91-866D-9540-B52E-4B65537DE21B}" srcOrd="0" destOrd="0" parTransId="{C31BBBEC-15D6-6C47-87BA-47E3F21C3162}" sibTransId="{E670A3FC-A7D7-9A47-B4DC-626E2F183103}"/>
    <dgm:cxn modelId="{C554C053-6F64-A243-B5DC-D805231A2267}" type="presOf" srcId="{5CA57A91-866D-9540-B52E-4B65537DE21B}" destId="{1C86CA7A-F3CF-6E4A-BD8F-661595CD2F26}" srcOrd="1" destOrd="0" presId="urn:microsoft.com/office/officeart/2005/8/layout/cycle8"/>
    <dgm:cxn modelId="{D148115B-2322-B642-9FD8-0D37FFC6C246}" type="presOf" srcId="{AA4E057C-5448-4942-9612-91427530ED24}" destId="{DDC35456-A7FF-7845-819F-B6F25384671C}" srcOrd="0" destOrd="0" presId="urn:microsoft.com/office/officeart/2005/8/layout/cycle8"/>
    <dgm:cxn modelId="{1B870C6F-5AE3-7641-B292-D0D1619868C8}" srcId="{AE689CCC-4578-0944-82B0-3061602FB229}" destId="{714EDC6C-C02B-8C4A-A285-F13C58B46D1A}" srcOrd="1" destOrd="0" parTransId="{5DB0A7AF-F83A-EA47-BB79-7F7B664C1491}" sibTransId="{51BA39B8-2104-E346-A3DE-794ECE461C77}"/>
    <dgm:cxn modelId="{53999988-E367-1647-B3D8-EB81A4F8F56A}" srcId="{AE689CCC-4578-0944-82B0-3061602FB229}" destId="{AA4E057C-5448-4942-9612-91427530ED24}" srcOrd="3" destOrd="0" parTransId="{05567BB6-3B41-FD47-B77D-2AB651488A47}" sibTransId="{85E28EA4-EBD6-6F49-85CC-335CAC19938E}"/>
    <dgm:cxn modelId="{1564F1A2-0B8B-2A44-8D9D-1B9AFDC1BF8B}" type="presOf" srcId="{AA4E057C-5448-4942-9612-91427530ED24}" destId="{8A598D02-620E-0047-81B0-AEFB763170FC}" srcOrd="1" destOrd="0" presId="urn:microsoft.com/office/officeart/2005/8/layout/cycle8"/>
    <dgm:cxn modelId="{75CB7CB3-AE20-8240-BE85-5F5C5C616800}" srcId="{AE689CCC-4578-0944-82B0-3061602FB229}" destId="{92C9F2BE-1FB7-8049-A654-0C85A8695EA2}" srcOrd="2" destOrd="0" parTransId="{8D499C61-457B-B64B-8737-DAA2C1201816}" sibTransId="{BE074A27-4DE3-4F4D-B088-2F6762962FA4}"/>
    <dgm:cxn modelId="{7FD428F6-0B10-F149-A1B9-0D37AE7F65AC}" type="presOf" srcId="{AE689CCC-4578-0944-82B0-3061602FB229}" destId="{290B0EDE-B1BE-8142-ADE1-E70D3725E62F}" srcOrd="0" destOrd="0" presId="urn:microsoft.com/office/officeart/2005/8/layout/cycle8"/>
    <dgm:cxn modelId="{83826EF7-A216-5048-BAA2-8D1678211C34}" type="presParOf" srcId="{290B0EDE-B1BE-8142-ADE1-E70D3725E62F}" destId="{181A5E07-6077-D64C-8DEB-5F5FE989F091}" srcOrd="0" destOrd="0" presId="urn:microsoft.com/office/officeart/2005/8/layout/cycle8"/>
    <dgm:cxn modelId="{1D0024BC-51DE-394E-96F7-B0425A38EE1D}" type="presParOf" srcId="{290B0EDE-B1BE-8142-ADE1-E70D3725E62F}" destId="{C6E44418-ACAB-EE49-9F7E-F30448F02D67}" srcOrd="1" destOrd="0" presId="urn:microsoft.com/office/officeart/2005/8/layout/cycle8"/>
    <dgm:cxn modelId="{2E367936-80E5-4748-A225-3B5C812FC1B0}" type="presParOf" srcId="{290B0EDE-B1BE-8142-ADE1-E70D3725E62F}" destId="{8FFB1307-368F-2A49-97C8-8F90CB860F41}" srcOrd="2" destOrd="0" presId="urn:microsoft.com/office/officeart/2005/8/layout/cycle8"/>
    <dgm:cxn modelId="{F15768DC-76E7-1845-ACAB-44FC55E0332E}" type="presParOf" srcId="{290B0EDE-B1BE-8142-ADE1-E70D3725E62F}" destId="{1C86CA7A-F3CF-6E4A-BD8F-661595CD2F26}" srcOrd="3" destOrd="0" presId="urn:microsoft.com/office/officeart/2005/8/layout/cycle8"/>
    <dgm:cxn modelId="{093A7769-11E2-0D4A-8512-EB0001FEC524}" type="presParOf" srcId="{290B0EDE-B1BE-8142-ADE1-E70D3725E62F}" destId="{A44FB27C-C251-2149-82EF-B611A9BA64E7}" srcOrd="4" destOrd="0" presId="urn:microsoft.com/office/officeart/2005/8/layout/cycle8"/>
    <dgm:cxn modelId="{1953D557-D3E3-1045-878E-0DCCDCE3B968}" type="presParOf" srcId="{290B0EDE-B1BE-8142-ADE1-E70D3725E62F}" destId="{8E973A78-A9D5-CB4C-A99B-37A9B9A46852}" srcOrd="5" destOrd="0" presId="urn:microsoft.com/office/officeart/2005/8/layout/cycle8"/>
    <dgm:cxn modelId="{196764CF-D59F-B449-A2E3-C7549A2E8809}" type="presParOf" srcId="{290B0EDE-B1BE-8142-ADE1-E70D3725E62F}" destId="{90E04BF4-55BE-E541-A315-419ABDA5E1BD}" srcOrd="6" destOrd="0" presId="urn:microsoft.com/office/officeart/2005/8/layout/cycle8"/>
    <dgm:cxn modelId="{4DA5917B-34EF-A64A-B71A-61663E15AC84}" type="presParOf" srcId="{290B0EDE-B1BE-8142-ADE1-E70D3725E62F}" destId="{418C8FB1-0DD1-0B4F-B122-9F54F03BBF1C}" srcOrd="7" destOrd="0" presId="urn:microsoft.com/office/officeart/2005/8/layout/cycle8"/>
    <dgm:cxn modelId="{A13DD9FA-1635-A84E-A8A5-D70019116254}" type="presParOf" srcId="{290B0EDE-B1BE-8142-ADE1-E70D3725E62F}" destId="{868B9915-755A-2142-B7A8-3C5A1995A265}" srcOrd="8" destOrd="0" presId="urn:microsoft.com/office/officeart/2005/8/layout/cycle8"/>
    <dgm:cxn modelId="{F590B2B3-85BB-5A42-81BF-97632A4C8837}" type="presParOf" srcId="{290B0EDE-B1BE-8142-ADE1-E70D3725E62F}" destId="{8F140341-8E9C-7545-B055-5F308A819D1F}" srcOrd="9" destOrd="0" presId="urn:microsoft.com/office/officeart/2005/8/layout/cycle8"/>
    <dgm:cxn modelId="{10021036-9DE3-C64F-925D-DF19B196C42C}" type="presParOf" srcId="{290B0EDE-B1BE-8142-ADE1-E70D3725E62F}" destId="{54A84643-F056-8143-9C63-94673E5C2A14}" srcOrd="10" destOrd="0" presId="urn:microsoft.com/office/officeart/2005/8/layout/cycle8"/>
    <dgm:cxn modelId="{B672BA37-334D-CC43-B96D-FBFA7F414E90}" type="presParOf" srcId="{290B0EDE-B1BE-8142-ADE1-E70D3725E62F}" destId="{93DF18B5-4DAF-8244-B280-CA62C2A9E5BA}" srcOrd="11" destOrd="0" presId="urn:microsoft.com/office/officeart/2005/8/layout/cycle8"/>
    <dgm:cxn modelId="{DC6D7ACC-4518-494B-AE40-1447BE8FBED5}" type="presParOf" srcId="{290B0EDE-B1BE-8142-ADE1-E70D3725E62F}" destId="{DDC35456-A7FF-7845-819F-B6F25384671C}" srcOrd="12" destOrd="0" presId="urn:microsoft.com/office/officeart/2005/8/layout/cycle8"/>
    <dgm:cxn modelId="{AEE9849A-A21A-F448-8000-9159BB8FABE4}" type="presParOf" srcId="{290B0EDE-B1BE-8142-ADE1-E70D3725E62F}" destId="{BEBBB3E9-225C-A94A-8FB8-2BBC1CC56D34}" srcOrd="13" destOrd="0" presId="urn:microsoft.com/office/officeart/2005/8/layout/cycle8"/>
    <dgm:cxn modelId="{9A4CF353-9634-7B48-A1AB-6074F3308DED}" type="presParOf" srcId="{290B0EDE-B1BE-8142-ADE1-E70D3725E62F}" destId="{79637D7E-0096-2F49-8349-6BCFB431A175}" srcOrd="14" destOrd="0" presId="urn:microsoft.com/office/officeart/2005/8/layout/cycle8"/>
    <dgm:cxn modelId="{682D83CE-8265-D949-ABC2-899AE662C8BC}" type="presParOf" srcId="{290B0EDE-B1BE-8142-ADE1-E70D3725E62F}" destId="{8A598D02-620E-0047-81B0-AEFB763170FC}" srcOrd="15" destOrd="0" presId="urn:microsoft.com/office/officeart/2005/8/layout/cycle8"/>
    <dgm:cxn modelId="{4A999981-5DF9-4A4B-AE9E-A3EDA62CADF2}" type="presParOf" srcId="{290B0EDE-B1BE-8142-ADE1-E70D3725E62F}" destId="{C136DD32-FD70-474D-8972-2D483F106B70}" srcOrd="16" destOrd="0" presId="urn:microsoft.com/office/officeart/2005/8/layout/cycle8"/>
    <dgm:cxn modelId="{49CF88F4-885E-5B45-A469-1C4EBF4F4DE4}" type="presParOf" srcId="{290B0EDE-B1BE-8142-ADE1-E70D3725E62F}" destId="{E6E510B9-5473-9343-9129-9685982B1289}" srcOrd="17" destOrd="0" presId="urn:microsoft.com/office/officeart/2005/8/layout/cycle8"/>
    <dgm:cxn modelId="{0575C367-CF37-1346-9390-6F3600D7052A}" type="presParOf" srcId="{290B0EDE-B1BE-8142-ADE1-E70D3725E62F}" destId="{45E84CF3-D9A5-CD49-A9BB-F8C7F4B8D3EE}" srcOrd="18" destOrd="0" presId="urn:microsoft.com/office/officeart/2005/8/layout/cycle8"/>
    <dgm:cxn modelId="{FA57964A-FC61-A041-A022-488A4F6767BA}" type="presParOf" srcId="{290B0EDE-B1BE-8142-ADE1-E70D3725E62F}" destId="{A20E65B2-8382-D34A-BEFE-A9C93E45467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C6482-8547-C04E-9B03-7B7F7B148EC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BD51D5CB-64D5-7E4E-BD0F-1C6111BEBB41}">
      <dgm:prSet phldrT="[Text]"/>
      <dgm:spPr/>
      <dgm:t>
        <a:bodyPr/>
        <a:lstStyle/>
        <a:p>
          <a:r>
            <a:rPr lang="en-GB" dirty="0"/>
            <a:t>Reflect</a:t>
          </a:r>
        </a:p>
      </dgm:t>
    </dgm:pt>
    <dgm:pt modelId="{71ED8832-DD83-3346-84C4-26104222563B}" type="parTrans" cxnId="{71B906C4-D259-7544-8BC8-784DDDC85150}">
      <dgm:prSet/>
      <dgm:spPr/>
      <dgm:t>
        <a:bodyPr/>
        <a:lstStyle/>
        <a:p>
          <a:endParaRPr lang="en-GB"/>
        </a:p>
      </dgm:t>
    </dgm:pt>
    <dgm:pt modelId="{0BDA848D-5AEF-3B4F-9F46-026B7FF834D1}" type="sibTrans" cxnId="{71B906C4-D259-7544-8BC8-784DDDC85150}">
      <dgm:prSet/>
      <dgm:spPr>
        <a:solidFill>
          <a:srgbClr val="009193"/>
        </a:solidFill>
      </dgm:spPr>
      <dgm:t>
        <a:bodyPr/>
        <a:lstStyle/>
        <a:p>
          <a:endParaRPr lang="en-GB"/>
        </a:p>
      </dgm:t>
    </dgm:pt>
    <dgm:pt modelId="{1F28CD1A-CDFA-834C-A4C2-7EF6132CC608}">
      <dgm:prSet phldrT="[Text]"/>
      <dgm:spPr/>
      <dgm:t>
        <a:bodyPr/>
        <a:lstStyle/>
        <a:p>
          <a:r>
            <a:rPr lang="en-GB" dirty="0"/>
            <a:t>Respond</a:t>
          </a:r>
        </a:p>
      </dgm:t>
    </dgm:pt>
    <dgm:pt modelId="{D733E146-2769-4E48-97FD-7C749E832D67}" type="parTrans" cxnId="{41069782-0F9E-B947-B6BE-EC1620B5EC52}">
      <dgm:prSet/>
      <dgm:spPr/>
      <dgm:t>
        <a:bodyPr/>
        <a:lstStyle/>
        <a:p>
          <a:endParaRPr lang="en-GB"/>
        </a:p>
      </dgm:t>
    </dgm:pt>
    <dgm:pt modelId="{F098D467-0CA0-4F46-8007-9A462E14D53B}" type="sibTrans" cxnId="{41069782-0F9E-B947-B6BE-EC1620B5EC52}">
      <dgm:prSet/>
      <dgm:spPr>
        <a:solidFill>
          <a:srgbClr val="009193"/>
        </a:solidFill>
      </dgm:spPr>
      <dgm:t>
        <a:bodyPr/>
        <a:lstStyle/>
        <a:p>
          <a:endParaRPr lang="en-GB"/>
        </a:p>
      </dgm:t>
    </dgm:pt>
    <dgm:pt modelId="{1E05E3AF-13CD-4C4B-BD13-4C791F1C133A}">
      <dgm:prSet phldrT="[Text]"/>
      <dgm:spPr/>
      <dgm:t>
        <a:bodyPr/>
        <a:lstStyle/>
        <a:p>
          <a:r>
            <a:rPr lang="en-GB" dirty="0"/>
            <a:t>Rest</a:t>
          </a:r>
        </a:p>
      </dgm:t>
    </dgm:pt>
    <dgm:pt modelId="{87264E5A-78C1-5346-9C1E-B9DB5BCBF3D3}" type="parTrans" cxnId="{BBE15536-2543-6348-B1D4-4E6FAADA502A}">
      <dgm:prSet/>
      <dgm:spPr/>
      <dgm:t>
        <a:bodyPr/>
        <a:lstStyle/>
        <a:p>
          <a:endParaRPr lang="en-GB"/>
        </a:p>
      </dgm:t>
    </dgm:pt>
    <dgm:pt modelId="{9EEC5EBA-F4A3-AB4C-990B-D21449437228}" type="sibTrans" cxnId="{BBE15536-2543-6348-B1D4-4E6FAADA502A}">
      <dgm:prSet/>
      <dgm:spPr>
        <a:solidFill>
          <a:srgbClr val="009193"/>
        </a:solidFill>
      </dgm:spPr>
      <dgm:t>
        <a:bodyPr/>
        <a:lstStyle/>
        <a:p>
          <a:endParaRPr lang="en-GB"/>
        </a:p>
      </dgm:t>
    </dgm:pt>
    <dgm:pt modelId="{72BE50C0-CAB1-5745-BC33-B41A4F3DE13D}">
      <dgm:prSet phldrT="[Text]"/>
      <dgm:spPr/>
      <dgm:t>
        <a:bodyPr/>
        <a:lstStyle/>
        <a:p>
          <a:r>
            <a:rPr lang="en-GB" dirty="0"/>
            <a:t>Read</a:t>
          </a:r>
        </a:p>
      </dgm:t>
    </dgm:pt>
    <dgm:pt modelId="{74F35BE5-2A77-DC48-A677-68E2532E883E}" type="parTrans" cxnId="{D64AFCAD-464B-394B-99BF-3F1F993B1005}">
      <dgm:prSet/>
      <dgm:spPr/>
      <dgm:t>
        <a:bodyPr/>
        <a:lstStyle/>
        <a:p>
          <a:endParaRPr lang="en-GB"/>
        </a:p>
      </dgm:t>
    </dgm:pt>
    <dgm:pt modelId="{DF662785-C057-C14F-A3EF-E9A0DCA3F5D7}" type="sibTrans" cxnId="{D64AFCAD-464B-394B-99BF-3F1F993B1005}">
      <dgm:prSet/>
      <dgm:spPr>
        <a:solidFill>
          <a:srgbClr val="009193"/>
        </a:solidFill>
      </dgm:spPr>
      <dgm:t>
        <a:bodyPr/>
        <a:lstStyle/>
        <a:p>
          <a:endParaRPr lang="en-GB"/>
        </a:p>
      </dgm:t>
    </dgm:pt>
    <dgm:pt modelId="{AAAE3F02-2666-C044-AB69-A21F11A55CF6}" type="pres">
      <dgm:prSet presAssocID="{3FCC6482-8547-C04E-9B03-7B7F7B148EC5}" presName="cycle" presStyleCnt="0">
        <dgm:presLayoutVars>
          <dgm:dir/>
          <dgm:resizeHandles val="exact"/>
        </dgm:presLayoutVars>
      </dgm:prSet>
      <dgm:spPr/>
    </dgm:pt>
    <dgm:pt modelId="{4992DAAE-3F05-A84E-A1D4-2160F82F34DD}" type="pres">
      <dgm:prSet presAssocID="{BD51D5CB-64D5-7E4E-BD0F-1C6111BEBB41}" presName="dummy" presStyleCnt="0"/>
      <dgm:spPr/>
    </dgm:pt>
    <dgm:pt modelId="{36C4129D-38B6-CE43-9A96-BD781DFF307D}" type="pres">
      <dgm:prSet presAssocID="{BD51D5CB-64D5-7E4E-BD0F-1C6111BEBB41}" presName="node" presStyleLbl="revTx" presStyleIdx="0" presStyleCnt="4">
        <dgm:presLayoutVars>
          <dgm:bulletEnabled val="1"/>
        </dgm:presLayoutVars>
      </dgm:prSet>
      <dgm:spPr/>
    </dgm:pt>
    <dgm:pt modelId="{17288349-13F8-8D40-BF91-2B661C454726}" type="pres">
      <dgm:prSet presAssocID="{0BDA848D-5AEF-3B4F-9F46-026B7FF834D1}" presName="sibTrans" presStyleLbl="node1" presStyleIdx="0" presStyleCnt="4"/>
      <dgm:spPr/>
    </dgm:pt>
    <dgm:pt modelId="{DFE3EECE-D163-B94C-9BFF-1AE38EC2F719}" type="pres">
      <dgm:prSet presAssocID="{1F28CD1A-CDFA-834C-A4C2-7EF6132CC608}" presName="dummy" presStyleCnt="0"/>
      <dgm:spPr/>
    </dgm:pt>
    <dgm:pt modelId="{BE931F9E-1AFB-8748-8959-DC9C18BD5D84}" type="pres">
      <dgm:prSet presAssocID="{1F28CD1A-CDFA-834C-A4C2-7EF6132CC608}" presName="node" presStyleLbl="revTx" presStyleIdx="1" presStyleCnt="4">
        <dgm:presLayoutVars>
          <dgm:bulletEnabled val="1"/>
        </dgm:presLayoutVars>
      </dgm:prSet>
      <dgm:spPr/>
    </dgm:pt>
    <dgm:pt modelId="{E28D1D94-7D80-D34F-9FB9-DFF0B25979E7}" type="pres">
      <dgm:prSet presAssocID="{F098D467-0CA0-4F46-8007-9A462E14D53B}" presName="sibTrans" presStyleLbl="node1" presStyleIdx="1" presStyleCnt="4"/>
      <dgm:spPr/>
    </dgm:pt>
    <dgm:pt modelId="{7FDC9A76-F3E3-0B40-A1D6-49FCF873796E}" type="pres">
      <dgm:prSet presAssocID="{1E05E3AF-13CD-4C4B-BD13-4C791F1C133A}" presName="dummy" presStyleCnt="0"/>
      <dgm:spPr/>
    </dgm:pt>
    <dgm:pt modelId="{6E3FDEF9-5D1F-B549-B51F-3B499ABB4154}" type="pres">
      <dgm:prSet presAssocID="{1E05E3AF-13CD-4C4B-BD13-4C791F1C133A}" presName="node" presStyleLbl="revTx" presStyleIdx="2" presStyleCnt="4">
        <dgm:presLayoutVars>
          <dgm:bulletEnabled val="1"/>
        </dgm:presLayoutVars>
      </dgm:prSet>
      <dgm:spPr/>
    </dgm:pt>
    <dgm:pt modelId="{75653589-D0FD-EA41-9B99-1C2D93229ABE}" type="pres">
      <dgm:prSet presAssocID="{9EEC5EBA-F4A3-AB4C-990B-D21449437228}" presName="sibTrans" presStyleLbl="node1" presStyleIdx="2" presStyleCnt="4"/>
      <dgm:spPr/>
    </dgm:pt>
    <dgm:pt modelId="{7B8FCF81-D35B-E240-8864-AF9851E1CBEF}" type="pres">
      <dgm:prSet presAssocID="{72BE50C0-CAB1-5745-BC33-B41A4F3DE13D}" presName="dummy" presStyleCnt="0"/>
      <dgm:spPr/>
    </dgm:pt>
    <dgm:pt modelId="{E8FD303B-A3B1-504B-A803-3CC0318ACD8D}" type="pres">
      <dgm:prSet presAssocID="{72BE50C0-CAB1-5745-BC33-B41A4F3DE13D}" presName="node" presStyleLbl="revTx" presStyleIdx="3" presStyleCnt="4">
        <dgm:presLayoutVars>
          <dgm:bulletEnabled val="1"/>
        </dgm:presLayoutVars>
      </dgm:prSet>
      <dgm:spPr/>
    </dgm:pt>
    <dgm:pt modelId="{95E78D0D-F798-2548-9B36-0CA6263E872C}" type="pres">
      <dgm:prSet presAssocID="{DF662785-C057-C14F-A3EF-E9A0DCA3F5D7}" presName="sibTrans" presStyleLbl="node1" presStyleIdx="3" presStyleCnt="4"/>
      <dgm:spPr/>
    </dgm:pt>
  </dgm:ptLst>
  <dgm:cxnLst>
    <dgm:cxn modelId="{177E420F-77D5-2B40-8898-209DFE2D91E1}" type="presOf" srcId="{72BE50C0-CAB1-5745-BC33-B41A4F3DE13D}" destId="{E8FD303B-A3B1-504B-A803-3CC0318ACD8D}" srcOrd="0" destOrd="0" presId="urn:microsoft.com/office/officeart/2005/8/layout/cycle1"/>
    <dgm:cxn modelId="{DA2A2829-E15A-6145-982B-265E01EDB6B8}" type="presOf" srcId="{1F28CD1A-CDFA-834C-A4C2-7EF6132CC608}" destId="{BE931F9E-1AFB-8748-8959-DC9C18BD5D84}" srcOrd="0" destOrd="0" presId="urn:microsoft.com/office/officeart/2005/8/layout/cycle1"/>
    <dgm:cxn modelId="{46A96D2B-C107-6F4D-9E4F-6EE64AE59DD4}" type="presOf" srcId="{1E05E3AF-13CD-4C4B-BD13-4C791F1C133A}" destId="{6E3FDEF9-5D1F-B549-B51F-3B499ABB4154}" srcOrd="0" destOrd="0" presId="urn:microsoft.com/office/officeart/2005/8/layout/cycle1"/>
    <dgm:cxn modelId="{4DBA5133-1DA2-3341-94DE-E697CDD52FC0}" type="presOf" srcId="{9EEC5EBA-F4A3-AB4C-990B-D21449437228}" destId="{75653589-D0FD-EA41-9B99-1C2D93229ABE}" srcOrd="0" destOrd="0" presId="urn:microsoft.com/office/officeart/2005/8/layout/cycle1"/>
    <dgm:cxn modelId="{BBE15536-2543-6348-B1D4-4E6FAADA502A}" srcId="{3FCC6482-8547-C04E-9B03-7B7F7B148EC5}" destId="{1E05E3AF-13CD-4C4B-BD13-4C791F1C133A}" srcOrd="2" destOrd="0" parTransId="{87264E5A-78C1-5346-9C1E-B9DB5BCBF3D3}" sibTransId="{9EEC5EBA-F4A3-AB4C-990B-D21449437228}"/>
    <dgm:cxn modelId="{45253941-2C59-0D4B-A919-1ABB77C1EF99}" type="presOf" srcId="{0BDA848D-5AEF-3B4F-9F46-026B7FF834D1}" destId="{17288349-13F8-8D40-BF91-2B661C454726}" srcOrd="0" destOrd="0" presId="urn:microsoft.com/office/officeart/2005/8/layout/cycle1"/>
    <dgm:cxn modelId="{9890CF5F-8BB0-0040-A42A-111FE60F7D5E}" type="presOf" srcId="{DF662785-C057-C14F-A3EF-E9A0DCA3F5D7}" destId="{95E78D0D-F798-2548-9B36-0CA6263E872C}" srcOrd="0" destOrd="0" presId="urn:microsoft.com/office/officeart/2005/8/layout/cycle1"/>
    <dgm:cxn modelId="{B5737273-939F-C64F-90B0-A36FE1E672D7}" type="presOf" srcId="{BD51D5CB-64D5-7E4E-BD0F-1C6111BEBB41}" destId="{36C4129D-38B6-CE43-9A96-BD781DFF307D}" srcOrd="0" destOrd="0" presId="urn:microsoft.com/office/officeart/2005/8/layout/cycle1"/>
    <dgm:cxn modelId="{41069782-0F9E-B947-B6BE-EC1620B5EC52}" srcId="{3FCC6482-8547-C04E-9B03-7B7F7B148EC5}" destId="{1F28CD1A-CDFA-834C-A4C2-7EF6132CC608}" srcOrd="1" destOrd="0" parTransId="{D733E146-2769-4E48-97FD-7C749E832D67}" sibTransId="{F098D467-0CA0-4F46-8007-9A462E14D53B}"/>
    <dgm:cxn modelId="{9185A09C-86BA-6A4D-A8CE-DAB4AD9A88DF}" type="presOf" srcId="{F098D467-0CA0-4F46-8007-9A462E14D53B}" destId="{E28D1D94-7D80-D34F-9FB9-DFF0B25979E7}" srcOrd="0" destOrd="0" presId="urn:microsoft.com/office/officeart/2005/8/layout/cycle1"/>
    <dgm:cxn modelId="{D64AFCAD-464B-394B-99BF-3F1F993B1005}" srcId="{3FCC6482-8547-C04E-9B03-7B7F7B148EC5}" destId="{72BE50C0-CAB1-5745-BC33-B41A4F3DE13D}" srcOrd="3" destOrd="0" parTransId="{74F35BE5-2A77-DC48-A677-68E2532E883E}" sibTransId="{DF662785-C057-C14F-A3EF-E9A0DCA3F5D7}"/>
    <dgm:cxn modelId="{5C323EB6-8DB5-384C-B014-FC5D8FA792CC}" type="presOf" srcId="{3FCC6482-8547-C04E-9B03-7B7F7B148EC5}" destId="{AAAE3F02-2666-C044-AB69-A21F11A55CF6}" srcOrd="0" destOrd="0" presId="urn:microsoft.com/office/officeart/2005/8/layout/cycle1"/>
    <dgm:cxn modelId="{71B906C4-D259-7544-8BC8-784DDDC85150}" srcId="{3FCC6482-8547-C04E-9B03-7B7F7B148EC5}" destId="{BD51D5CB-64D5-7E4E-BD0F-1C6111BEBB41}" srcOrd="0" destOrd="0" parTransId="{71ED8832-DD83-3346-84C4-26104222563B}" sibTransId="{0BDA848D-5AEF-3B4F-9F46-026B7FF834D1}"/>
    <dgm:cxn modelId="{5CD2D0DC-43E0-7047-8340-EDA0E50A3CB2}" type="presParOf" srcId="{AAAE3F02-2666-C044-AB69-A21F11A55CF6}" destId="{4992DAAE-3F05-A84E-A1D4-2160F82F34DD}" srcOrd="0" destOrd="0" presId="urn:microsoft.com/office/officeart/2005/8/layout/cycle1"/>
    <dgm:cxn modelId="{74B84B97-3664-814F-8A0C-15C1468A7CDD}" type="presParOf" srcId="{AAAE3F02-2666-C044-AB69-A21F11A55CF6}" destId="{36C4129D-38B6-CE43-9A96-BD781DFF307D}" srcOrd="1" destOrd="0" presId="urn:microsoft.com/office/officeart/2005/8/layout/cycle1"/>
    <dgm:cxn modelId="{706C8AD7-080E-CC45-8E55-B9F811A62E36}" type="presParOf" srcId="{AAAE3F02-2666-C044-AB69-A21F11A55CF6}" destId="{17288349-13F8-8D40-BF91-2B661C454726}" srcOrd="2" destOrd="0" presId="urn:microsoft.com/office/officeart/2005/8/layout/cycle1"/>
    <dgm:cxn modelId="{3397EFB4-ED16-8E42-96B0-BE7CA561F1B6}" type="presParOf" srcId="{AAAE3F02-2666-C044-AB69-A21F11A55CF6}" destId="{DFE3EECE-D163-B94C-9BFF-1AE38EC2F719}" srcOrd="3" destOrd="0" presId="urn:microsoft.com/office/officeart/2005/8/layout/cycle1"/>
    <dgm:cxn modelId="{0B952E8A-600B-234D-B86F-E5B2ADC11E24}" type="presParOf" srcId="{AAAE3F02-2666-C044-AB69-A21F11A55CF6}" destId="{BE931F9E-1AFB-8748-8959-DC9C18BD5D84}" srcOrd="4" destOrd="0" presId="urn:microsoft.com/office/officeart/2005/8/layout/cycle1"/>
    <dgm:cxn modelId="{67187337-2401-AB4A-AB95-0A54C0586E5B}" type="presParOf" srcId="{AAAE3F02-2666-C044-AB69-A21F11A55CF6}" destId="{E28D1D94-7D80-D34F-9FB9-DFF0B25979E7}" srcOrd="5" destOrd="0" presId="urn:microsoft.com/office/officeart/2005/8/layout/cycle1"/>
    <dgm:cxn modelId="{9EB71BE6-B5C1-3F4A-B086-8CE4005FB0CD}" type="presParOf" srcId="{AAAE3F02-2666-C044-AB69-A21F11A55CF6}" destId="{7FDC9A76-F3E3-0B40-A1D6-49FCF873796E}" srcOrd="6" destOrd="0" presId="urn:microsoft.com/office/officeart/2005/8/layout/cycle1"/>
    <dgm:cxn modelId="{A930DEFC-947C-E848-89FB-87FC277A88CA}" type="presParOf" srcId="{AAAE3F02-2666-C044-AB69-A21F11A55CF6}" destId="{6E3FDEF9-5D1F-B549-B51F-3B499ABB4154}" srcOrd="7" destOrd="0" presId="urn:microsoft.com/office/officeart/2005/8/layout/cycle1"/>
    <dgm:cxn modelId="{3709004B-C0BF-2E45-BA11-3CF6D86909A6}" type="presParOf" srcId="{AAAE3F02-2666-C044-AB69-A21F11A55CF6}" destId="{75653589-D0FD-EA41-9B99-1C2D93229ABE}" srcOrd="8" destOrd="0" presId="urn:microsoft.com/office/officeart/2005/8/layout/cycle1"/>
    <dgm:cxn modelId="{350E969A-69ED-E644-9263-577FDD95E612}" type="presParOf" srcId="{AAAE3F02-2666-C044-AB69-A21F11A55CF6}" destId="{7B8FCF81-D35B-E240-8864-AF9851E1CBEF}" srcOrd="9" destOrd="0" presId="urn:microsoft.com/office/officeart/2005/8/layout/cycle1"/>
    <dgm:cxn modelId="{A42408DA-BE32-5341-8E7F-1AB99AAAE25A}" type="presParOf" srcId="{AAAE3F02-2666-C044-AB69-A21F11A55CF6}" destId="{E8FD303B-A3B1-504B-A803-3CC0318ACD8D}" srcOrd="10" destOrd="0" presId="urn:microsoft.com/office/officeart/2005/8/layout/cycle1"/>
    <dgm:cxn modelId="{BE3D4A68-9501-EB4E-82F3-D9C03AA25EC6}" type="presParOf" srcId="{AAAE3F02-2666-C044-AB69-A21F11A55CF6}" destId="{95E78D0D-F798-2548-9B36-0CA6263E872C}"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5E07-6077-D64C-8DEB-5F5FE989F091}">
      <dsp:nvSpPr>
        <dsp:cNvPr id="0" name=""/>
        <dsp:cNvSpPr/>
      </dsp:nvSpPr>
      <dsp:spPr>
        <a:xfrm>
          <a:off x="1262705" y="194942"/>
          <a:ext cx="2714286" cy="2714286"/>
        </a:xfrm>
        <a:prstGeom prst="pie">
          <a:avLst>
            <a:gd name="adj1" fmla="val 16200000"/>
            <a:gd name="adj2" fmla="val 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Mind</a:t>
          </a:r>
        </a:p>
      </dsp:txBody>
      <dsp:txXfrm>
        <a:off x="2703539" y="757510"/>
        <a:ext cx="1001701" cy="743197"/>
      </dsp:txXfrm>
    </dsp:sp>
    <dsp:sp modelId="{A44FB27C-C251-2149-82EF-B611A9BA64E7}">
      <dsp:nvSpPr>
        <dsp:cNvPr id="0" name=""/>
        <dsp:cNvSpPr/>
      </dsp:nvSpPr>
      <dsp:spPr>
        <a:xfrm>
          <a:off x="1271771" y="295130"/>
          <a:ext cx="2714286" cy="2714286"/>
        </a:xfrm>
        <a:prstGeom prst="pie">
          <a:avLst>
            <a:gd name="adj1" fmla="val 0"/>
            <a:gd name="adj2" fmla="val 54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Spirit</a:t>
          </a:r>
        </a:p>
      </dsp:txBody>
      <dsp:txXfrm>
        <a:off x="2712605" y="1703651"/>
        <a:ext cx="1001701" cy="743197"/>
      </dsp:txXfrm>
    </dsp:sp>
    <dsp:sp modelId="{868B9915-755A-2142-B7A8-3C5A1995A265}">
      <dsp:nvSpPr>
        <dsp:cNvPr id="0" name=""/>
        <dsp:cNvSpPr/>
      </dsp:nvSpPr>
      <dsp:spPr>
        <a:xfrm>
          <a:off x="1171583" y="286064"/>
          <a:ext cx="2714286" cy="2714286"/>
        </a:xfrm>
        <a:prstGeom prst="pie">
          <a:avLst>
            <a:gd name="adj1" fmla="val 5400000"/>
            <a:gd name="adj2" fmla="val 10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Body</a:t>
          </a:r>
        </a:p>
      </dsp:txBody>
      <dsp:txXfrm>
        <a:off x="1443335" y="1694585"/>
        <a:ext cx="1001701" cy="743197"/>
      </dsp:txXfrm>
    </dsp:sp>
    <dsp:sp modelId="{DDC35456-A7FF-7845-819F-B6F25384671C}">
      <dsp:nvSpPr>
        <dsp:cNvPr id="0" name=""/>
        <dsp:cNvSpPr/>
      </dsp:nvSpPr>
      <dsp:spPr>
        <a:xfrm>
          <a:off x="1171583" y="194942"/>
          <a:ext cx="2714286" cy="2714286"/>
        </a:xfrm>
        <a:prstGeom prst="pie">
          <a:avLst>
            <a:gd name="adj1" fmla="val 10800000"/>
            <a:gd name="adj2" fmla="val 16200000"/>
          </a:avLst>
        </a:prstGeom>
        <a:solidFill>
          <a:srgbClr val="8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Heart</a:t>
          </a:r>
        </a:p>
      </dsp:txBody>
      <dsp:txXfrm>
        <a:off x="1443335" y="757510"/>
        <a:ext cx="1001701" cy="743197"/>
      </dsp:txXfrm>
    </dsp:sp>
    <dsp:sp modelId="{C136DD32-FD70-474D-8972-2D483F106B70}">
      <dsp:nvSpPr>
        <dsp:cNvPr id="0" name=""/>
        <dsp:cNvSpPr/>
      </dsp:nvSpPr>
      <dsp:spPr>
        <a:xfrm>
          <a:off x="1094678" y="26914"/>
          <a:ext cx="3050341" cy="3050341"/>
        </a:xfrm>
        <a:prstGeom prst="circularArrow">
          <a:avLst>
            <a:gd name="adj1" fmla="val 5085"/>
            <a:gd name="adj2" fmla="val 327528"/>
            <a:gd name="adj3" fmla="val 21272472"/>
            <a:gd name="adj4" fmla="val 16200000"/>
            <a:gd name="adj5" fmla="val 5932"/>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6E510B9-5473-9343-9129-9685982B1289}">
      <dsp:nvSpPr>
        <dsp:cNvPr id="0" name=""/>
        <dsp:cNvSpPr/>
      </dsp:nvSpPr>
      <dsp:spPr>
        <a:xfrm>
          <a:off x="1103744" y="127103"/>
          <a:ext cx="3050341" cy="3050341"/>
        </a:xfrm>
        <a:prstGeom prst="circularArrow">
          <a:avLst>
            <a:gd name="adj1" fmla="val 5085"/>
            <a:gd name="adj2" fmla="val 327528"/>
            <a:gd name="adj3" fmla="val 5072472"/>
            <a:gd name="adj4" fmla="val 0"/>
            <a:gd name="adj5" fmla="val 5932"/>
          </a:avLst>
        </a:prstGeom>
        <a:solidFill>
          <a:srgbClr val="011893"/>
        </a:solidFill>
        <a:ln>
          <a:noFill/>
        </a:ln>
        <a:effectLst/>
      </dsp:spPr>
      <dsp:style>
        <a:lnRef idx="0">
          <a:scrgbClr r="0" g="0" b="0"/>
        </a:lnRef>
        <a:fillRef idx="1">
          <a:scrgbClr r="0" g="0" b="0"/>
        </a:fillRef>
        <a:effectRef idx="0">
          <a:scrgbClr r="0" g="0" b="0"/>
        </a:effectRef>
        <a:fontRef idx="minor">
          <a:schemeClr val="lt1"/>
        </a:fontRef>
      </dsp:style>
    </dsp:sp>
    <dsp:sp modelId="{45E84CF3-D9A5-CD49-A9BB-F8C7F4B8D3EE}">
      <dsp:nvSpPr>
        <dsp:cNvPr id="0" name=""/>
        <dsp:cNvSpPr/>
      </dsp:nvSpPr>
      <dsp:spPr>
        <a:xfrm>
          <a:off x="1003555" y="118037"/>
          <a:ext cx="3050341" cy="3050341"/>
        </a:xfrm>
        <a:prstGeom prst="circularArrow">
          <a:avLst>
            <a:gd name="adj1" fmla="val 5085"/>
            <a:gd name="adj2" fmla="val 327528"/>
            <a:gd name="adj3" fmla="val 10472472"/>
            <a:gd name="adj4" fmla="val 5400000"/>
            <a:gd name="adj5" fmla="val 5932"/>
          </a:avLst>
        </a:prstGeom>
        <a:solidFill>
          <a:srgbClr val="FF9300"/>
        </a:solidFill>
        <a:ln>
          <a:noFill/>
        </a:ln>
        <a:effectLst/>
      </dsp:spPr>
      <dsp:style>
        <a:lnRef idx="0">
          <a:scrgbClr r="0" g="0" b="0"/>
        </a:lnRef>
        <a:fillRef idx="1">
          <a:scrgbClr r="0" g="0" b="0"/>
        </a:fillRef>
        <a:effectRef idx="0">
          <a:scrgbClr r="0" g="0" b="0"/>
        </a:effectRef>
        <a:fontRef idx="minor">
          <a:schemeClr val="lt1"/>
        </a:fontRef>
      </dsp:style>
    </dsp:sp>
    <dsp:sp modelId="{A20E65B2-8382-D34A-BEFE-A9C93E45467A}">
      <dsp:nvSpPr>
        <dsp:cNvPr id="0" name=""/>
        <dsp:cNvSpPr/>
      </dsp:nvSpPr>
      <dsp:spPr>
        <a:xfrm>
          <a:off x="1003555" y="26914"/>
          <a:ext cx="3050341" cy="3050341"/>
        </a:xfrm>
        <a:prstGeom prst="circularArrow">
          <a:avLst>
            <a:gd name="adj1" fmla="val 5085"/>
            <a:gd name="adj2" fmla="val 327528"/>
            <a:gd name="adj3" fmla="val 15872472"/>
            <a:gd name="adj4" fmla="val 10800000"/>
            <a:gd name="adj5" fmla="val 59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4129D-38B6-CE43-9A96-BD781DFF307D}">
      <dsp:nvSpPr>
        <dsp:cNvPr id="0" name=""/>
        <dsp:cNvSpPr/>
      </dsp:nvSpPr>
      <dsp:spPr>
        <a:xfrm>
          <a:off x="4205371" y="115107"/>
          <a:ext cx="1837891" cy="18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Reflect</a:t>
          </a:r>
        </a:p>
      </dsp:txBody>
      <dsp:txXfrm>
        <a:off x="4205371" y="115107"/>
        <a:ext cx="1837891" cy="1837891"/>
      </dsp:txXfrm>
    </dsp:sp>
    <dsp:sp modelId="{17288349-13F8-8D40-BF91-2B661C454726}">
      <dsp:nvSpPr>
        <dsp:cNvPr id="0" name=""/>
        <dsp:cNvSpPr/>
      </dsp:nvSpPr>
      <dsp:spPr>
        <a:xfrm>
          <a:off x="970079" y="-341"/>
          <a:ext cx="5188633" cy="5188633"/>
        </a:xfrm>
        <a:prstGeom prst="circularArrow">
          <a:avLst>
            <a:gd name="adj1" fmla="val 6907"/>
            <a:gd name="adj2" fmla="val 465759"/>
            <a:gd name="adj3" fmla="val 547701"/>
            <a:gd name="adj4" fmla="val 20586540"/>
            <a:gd name="adj5" fmla="val 8058"/>
          </a:avLst>
        </a:prstGeom>
        <a:solidFill>
          <a:srgbClr val="0091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31F9E-1AFB-8748-8959-DC9C18BD5D84}">
      <dsp:nvSpPr>
        <dsp:cNvPr id="0" name=""/>
        <dsp:cNvSpPr/>
      </dsp:nvSpPr>
      <dsp:spPr>
        <a:xfrm>
          <a:off x="4205371" y="3234950"/>
          <a:ext cx="1837891" cy="18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Respond</a:t>
          </a:r>
        </a:p>
      </dsp:txBody>
      <dsp:txXfrm>
        <a:off x="4205371" y="3234950"/>
        <a:ext cx="1837891" cy="1837891"/>
      </dsp:txXfrm>
    </dsp:sp>
    <dsp:sp modelId="{E28D1D94-7D80-D34F-9FB9-DFF0B25979E7}">
      <dsp:nvSpPr>
        <dsp:cNvPr id="0" name=""/>
        <dsp:cNvSpPr/>
      </dsp:nvSpPr>
      <dsp:spPr>
        <a:xfrm>
          <a:off x="970079" y="-341"/>
          <a:ext cx="5188633" cy="5188633"/>
        </a:xfrm>
        <a:prstGeom prst="circularArrow">
          <a:avLst>
            <a:gd name="adj1" fmla="val 6907"/>
            <a:gd name="adj2" fmla="val 465759"/>
            <a:gd name="adj3" fmla="val 5947701"/>
            <a:gd name="adj4" fmla="val 4386540"/>
            <a:gd name="adj5" fmla="val 8058"/>
          </a:avLst>
        </a:prstGeom>
        <a:solidFill>
          <a:srgbClr val="0091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FDEF9-5D1F-B549-B51F-3B499ABB4154}">
      <dsp:nvSpPr>
        <dsp:cNvPr id="0" name=""/>
        <dsp:cNvSpPr/>
      </dsp:nvSpPr>
      <dsp:spPr>
        <a:xfrm>
          <a:off x="1085528" y="3234950"/>
          <a:ext cx="1837891" cy="18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Rest</a:t>
          </a:r>
        </a:p>
      </dsp:txBody>
      <dsp:txXfrm>
        <a:off x="1085528" y="3234950"/>
        <a:ext cx="1837891" cy="1837891"/>
      </dsp:txXfrm>
    </dsp:sp>
    <dsp:sp modelId="{75653589-D0FD-EA41-9B99-1C2D93229ABE}">
      <dsp:nvSpPr>
        <dsp:cNvPr id="0" name=""/>
        <dsp:cNvSpPr/>
      </dsp:nvSpPr>
      <dsp:spPr>
        <a:xfrm>
          <a:off x="970079" y="-341"/>
          <a:ext cx="5188633" cy="5188633"/>
        </a:xfrm>
        <a:prstGeom prst="circularArrow">
          <a:avLst>
            <a:gd name="adj1" fmla="val 6907"/>
            <a:gd name="adj2" fmla="val 465759"/>
            <a:gd name="adj3" fmla="val 11347701"/>
            <a:gd name="adj4" fmla="val 9786540"/>
            <a:gd name="adj5" fmla="val 8058"/>
          </a:avLst>
        </a:prstGeom>
        <a:solidFill>
          <a:srgbClr val="0091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D303B-A3B1-504B-A803-3CC0318ACD8D}">
      <dsp:nvSpPr>
        <dsp:cNvPr id="0" name=""/>
        <dsp:cNvSpPr/>
      </dsp:nvSpPr>
      <dsp:spPr>
        <a:xfrm>
          <a:off x="1085528" y="115107"/>
          <a:ext cx="1837891" cy="18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Read</a:t>
          </a:r>
        </a:p>
      </dsp:txBody>
      <dsp:txXfrm>
        <a:off x="1085528" y="115107"/>
        <a:ext cx="1837891" cy="1837891"/>
      </dsp:txXfrm>
    </dsp:sp>
    <dsp:sp modelId="{95E78D0D-F798-2548-9B36-0CA6263E872C}">
      <dsp:nvSpPr>
        <dsp:cNvPr id="0" name=""/>
        <dsp:cNvSpPr/>
      </dsp:nvSpPr>
      <dsp:spPr>
        <a:xfrm>
          <a:off x="970079" y="-341"/>
          <a:ext cx="5188633" cy="5188633"/>
        </a:xfrm>
        <a:prstGeom prst="circularArrow">
          <a:avLst>
            <a:gd name="adj1" fmla="val 6907"/>
            <a:gd name="adj2" fmla="val 465759"/>
            <a:gd name="adj3" fmla="val 16747701"/>
            <a:gd name="adj4" fmla="val 15186540"/>
            <a:gd name="adj5" fmla="val 8058"/>
          </a:avLst>
        </a:prstGeom>
        <a:solidFill>
          <a:srgbClr val="0091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5186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225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44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54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7810C-C6EC-4E17-916D-9BFB7BEB735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971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A7810C-C6EC-4E17-916D-9BFB7BEB735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24128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A7810C-C6EC-4E17-916D-9BFB7BEB735D}" type="datetimeFigureOut">
              <a:rPr lang="en-GB" smtClean="0"/>
              <a:t>02/05/2020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0491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A7810C-C6EC-4E17-916D-9BFB7BEB735D}" type="datetimeFigureOut">
              <a:rPr lang="en-GB" smtClean="0"/>
              <a:t>02/05/2020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320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7810C-C6EC-4E17-916D-9BFB7BEB735D}" type="datetimeFigureOut">
              <a:rPr lang="en-GB" smtClean="0"/>
              <a:t>02/05/2020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165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77009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87032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7810C-C6EC-4E17-916D-9BFB7BEB735D}" type="datetimeFigureOut">
              <a:rPr lang="en-GB" smtClean="0"/>
              <a:t>02/05/2020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63ED-BAB8-4E22-B2F2-99995EA72C75}" type="slidenum">
              <a:rPr lang="en-GB" smtClean="0"/>
              <a:t>‹#›</a:t>
            </a:fld>
            <a:endParaRPr lang="en-GB"/>
          </a:p>
        </p:txBody>
      </p:sp>
    </p:spTree>
    <p:extLst>
      <p:ext uri="{BB962C8B-B14F-4D97-AF65-F5344CB8AC3E}">
        <p14:creationId xmlns:p14="http://schemas.microsoft.com/office/powerpoint/2010/main" val="45441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N4tPkX0MGO" TargetMode="External"/><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hyperlink" Target="https://youtu.be/yLxdb3ov-z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D1F9-E087-A44B-A611-C7EFC8E34362}"/>
              </a:ext>
            </a:extLst>
          </p:cNvPr>
          <p:cNvSpPr>
            <a:spLocks noGrp="1"/>
          </p:cNvSpPr>
          <p:nvPr>
            <p:ph type="ctrTitle"/>
          </p:nvPr>
        </p:nvSpPr>
        <p:spPr>
          <a:xfrm>
            <a:off x="685800" y="2130425"/>
            <a:ext cx="7772400" cy="1470025"/>
          </a:xfrm>
        </p:spPr>
        <p:txBody>
          <a:bodyPr>
            <a:normAutofit/>
          </a:bodyPr>
          <a:lstStyle/>
          <a:p>
            <a:r>
              <a:rPr lang="en-US" sz="6000" b="1" dirty="0">
                <a:solidFill>
                  <a:schemeClr val="bg1"/>
                </a:solidFill>
                <a:latin typeface="Papyrus" panose="020B0602040200020303" pitchFamily="34" charset="77"/>
              </a:rPr>
              <a:t> </a:t>
            </a:r>
            <a:r>
              <a:rPr lang="en-US" sz="6000" b="1" dirty="0">
                <a:solidFill>
                  <a:schemeClr val="tx1">
                    <a:lumMod val="65000"/>
                    <a:lumOff val="35000"/>
                  </a:schemeClr>
                </a:solidFill>
                <a:latin typeface="Papyrus" panose="020B0602040200020303" pitchFamily="34" charset="77"/>
              </a:rPr>
              <a:t>Easter 4</a:t>
            </a:r>
          </a:p>
        </p:txBody>
      </p:sp>
      <p:sp>
        <p:nvSpPr>
          <p:cNvPr id="3" name="Subtitle 2">
            <a:extLst>
              <a:ext uri="{FF2B5EF4-FFF2-40B4-BE49-F238E27FC236}">
                <a16:creationId xmlns:a16="http://schemas.microsoft.com/office/drawing/2014/main" id="{8A061D16-8540-E848-A2B3-18E39EDC4595}"/>
              </a:ext>
            </a:extLst>
          </p:cNvPr>
          <p:cNvSpPr>
            <a:spLocks noGrp="1"/>
          </p:cNvSpPr>
          <p:nvPr>
            <p:ph type="subTitle" idx="1"/>
          </p:nvPr>
        </p:nvSpPr>
        <p:spPr/>
        <p:txBody>
          <a:bodyPr>
            <a:normAutofit/>
          </a:bodyPr>
          <a:lstStyle/>
          <a:p>
            <a:r>
              <a:rPr lang="en-US" sz="3600" dirty="0">
                <a:solidFill>
                  <a:schemeClr val="tx1">
                    <a:lumMod val="65000"/>
                    <a:lumOff val="35000"/>
                  </a:schemeClr>
                </a:solidFill>
              </a:rPr>
              <a:t>Spiritual exercises for Easter</a:t>
            </a:r>
          </a:p>
          <a:p>
            <a:r>
              <a:rPr lang="en-US" sz="3600" dirty="0">
                <a:solidFill>
                  <a:schemeClr val="tx1">
                    <a:lumMod val="65000"/>
                    <a:lumOff val="35000"/>
                  </a:schemeClr>
                </a:solidFill>
              </a:rPr>
              <a:t>Lost and Found</a:t>
            </a:r>
          </a:p>
          <a:p>
            <a:r>
              <a:rPr lang="en-US" sz="2400" dirty="0">
                <a:solidFill>
                  <a:schemeClr val="tx1">
                    <a:lumMod val="65000"/>
                    <a:lumOff val="35000"/>
                  </a:schemeClr>
                </a:solidFill>
              </a:rPr>
              <a:t>Rev Julia Monaghan</a:t>
            </a:r>
          </a:p>
        </p:txBody>
      </p:sp>
    </p:spTree>
    <p:extLst>
      <p:ext uri="{BB962C8B-B14F-4D97-AF65-F5344CB8AC3E}">
        <p14:creationId xmlns:p14="http://schemas.microsoft.com/office/powerpoint/2010/main" val="358824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682F-8F1A-A647-8F2F-50C1D839975B}"/>
              </a:ext>
            </a:extLst>
          </p:cNvPr>
          <p:cNvSpPr>
            <a:spLocks noGrp="1"/>
          </p:cNvSpPr>
          <p:nvPr>
            <p:ph type="title"/>
          </p:nvPr>
        </p:nvSpPr>
        <p:spPr>
          <a:xfrm>
            <a:off x="457200" y="2718048"/>
            <a:ext cx="8229600" cy="1143000"/>
          </a:xfrm>
        </p:spPr>
        <p:txBody>
          <a:bodyPr>
            <a:noAutofit/>
          </a:bodyPr>
          <a:lstStyle/>
          <a:p>
            <a:r>
              <a:rPr lang="en-US" sz="7200" b="1" dirty="0">
                <a:solidFill>
                  <a:schemeClr val="tx1">
                    <a:lumMod val="65000"/>
                    <a:lumOff val="35000"/>
                  </a:schemeClr>
                </a:solidFill>
                <a:latin typeface="Papyrus" panose="020B0602040200020303" pitchFamily="34" charset="77"/>
              </a:rPr>
              <a:t>Amen</a:t>
            </a:r>
          </a:p>
        </p:txBody>
      </p:sp>
    </p:spTree>
    <p:extLst>
      <p:ext uri="{BB962C8B-B14F-4D97-AF65-F5344CB8AC3E}">
        <p14:creationId xmlns:p14="http://schemas.microsoft.com/office/powerpoint/2010/main" val="344392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5834-E327-C746-9982-A58A2828D9A5}"/>
              </a:ext>
            </a:extLst>
          </p:cNvPr>
          <p:cNvSpPr>
            <a:spLocks noGrp="1"/>
          </p:cNvSpPr>
          <p:nvPr>
            <p:ph type="title"/>
          </p:nvPr>
        </p:nvSpPr>
        <p:spPr>
          <a:xfrm>
            <a:off x="457200" y="404664"/>
            <a:ext cx="3008313" cy="703263"/>
          </a:xfrm>
        </p:spPr>
        <p:txBody>
          <a:bodyPr>
            <a:noAutofit/>
          </a:bodyPr>
          <a:lstStyle/>
          <a:p>
            <a:r>
              <a:rPr lang="en-US" sz="3200" dirty="0"/>
              <a:t>Lost and Found</a:t>
            </a:r>
          </a:p>
        </p:txBody>
      </p:sp>
      <p:pic>
        <p:nvPicPr>
          <p:cNvPr id="5" name="Content Placeholder 4">
            <a:extLst>
              <a:ext uri="{FF2B5EF4-FFF2-40B4-BE49-F238E27FC236}">
                <a16:creationId xmlns:a16="http://schemas.microsoft.com/office/drawing/2014/main" id="{EA5644E9-B70F-A94A-AB92-3101607A3955}"/>
              </a:ext>
            </a:extLst>
          </p:cNvPr>
          <p:cNvPicPr>
            <a:picLocks noGrp="1" noChangeAspect="1"/>
          </p:cNvPicPr>
          <p:nvPr>
            <p:ph idx="1"/>
          </p:nvPr>
        </p:nvPicPr>
        <p:blipFill>
          <a:blip r:embed="rId2"/>
          <a:stretch>
            <a:fillRect/>
          </a:stretch>
        </p:blipFill>
        <p:spPr>
          <a:xfrm>
            <a:off x="4279602" y="908720"/>
            <a:ext cx="4216345" cy="5217443"/>
          </a:xfrm>
          <a:prstGeom prst="rect">
            <a:avLst/>
          </a:prstGeom>
        </p:spPr>
      </p:pic>
      <p:sp>
        <p:nvSpPr>
          <p:cNvPr id="4" name="Text Placeholder 3">
            <a:extLst>
              <a:ext uri="{FF2B5EF4-FFF2-40B4-BE49-F238E27FC236}">
                <a16:creationId xmlns:a16="http://schemas.microsoft.com/office/drawing/2014/main" id="{E66E6D03-58D8-124C-83A8-02B9B91F7FE3}"/>
              </a:ext>
            </a:extLst>
          </p:cNvPr>
          <p:cNvSpPr>
            <a:spLocks noGrp="1"/>
          </p:cNvSpPr>
          <p:nvPr>
            <p:ph type="body" sz="half" idx="2"/>
          </p:nvPr>
        </p:nvSpPr>
        <p:spPr>
          <a:xfrm>
            <a:off x="457200" y="1107928"/>
            <a:ext cx="3322712" cy="5345408"/>
          </a:xfrm>
        </p:spPr>
        <p:txBody>
          <a:bodyPr>
            <a:normAutofit fontScale="92500"/>
          </a:bodyPr>
          <a:lstStyle/>
          <a:p>
            <a:r>
              <a:rPr lang="en-US" sz="1600" dirty="0"/>
              <a:t>This week I lost my John Lewis credit card. I searched high and low, in all the usual places, but I couldn’t find it anywhere. By Wednesday, I phoned to cancel the card and after negotiating the automated </a:t>
            </a:r>
            <a:r>
              <a:rPr lang="en-US" sz="1600" dirty="0" err="1"/>
              <a:t>Covid</a:t>
            </a:r>
            <a:r>
              <a:rPr lang="en-US" sz="1600" dirty="0"/>
              <a:t> notice, I was straight through to an operative, asking my name, date of birth and the second and fifth letter of my ‘safe word,’ (like I can ever remember that!) </a:t>
            </a:r>
          </a:p>
          <a:p>
            <a:r>
              <a:rPr lang="en-US" sz="1600" dirty="0"/>
              <a:t>Security over I reported my lost card. There was silence on the other end of the phone, and the voice then said, “Well, how did you do that then? I mean, it’s not like you’ve gone out or anything is it? You couldn’t have dropped it on the underground, or had it stolen when you were buying a coffee? And, nobodies been to the house, have they? It isn’t like you can blame it on your older children calling. That they came by and picked it</a:t>
            </a:r>
          </a:p>
          <a:p>
            <a:endParaRPr lang="en-US" dirty="0"/>
          </a:p>
        </p:txBody>
      </p:sp>
    </p:spTree>
    <p:extLst>
      <p:ext uri="{BB962C8B-B14F-4D97-AF65-F5344CB8AC3E}">
        <p14:creationId xmlns:p14="http://schemas.microsoft.com/office/powerpoint/2010/main" val="234434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F41019-A466-084A-B9CC-C9F858FCF86B}"/>
              </a:ext>
            </a:extLst>
          </p:cNvPr>
          <p:cNvPicPr>
            <a:picLocks noGrp="1" noChangeAspect="1"/>
          </p:cNvPicPr>
          <p:nvPr>
            <p:ph idx="1"/>
          </p:nvPr>
        </p:nvPicPr>
        <p:blipFill>
          <a:blip r:embed="rId2"/>
          <a:stretch>
            <a:fillRect/>
          </a:stretch>
        </p:blipFill>
        <p:spPr>
          <a:xfrm>
            <a:off x="3896166" y="273050"/>
            <a:ext cx="4469518" cy="5853113"/>
          </a:xfrm>
          <a:prstGeom prst="rect">
            <a:avLst/>
          </a:prstGeom>
        </p:spPr>
      </p:pic>
      <p:sp>
        <p:nvSpPr>
          <p:cNvPr id="4" name="Text Placeholder 3">
            <a:extLst>
              <a:ext uri="{FF2B5EF4-FFF2-40B4-BE49-F238E27FC236}">
                <a16:creationId xmlns:a16="http://schemas.microsoft.com/office/drawing/2014/main" id="{4405C946-F781-E745-A699-D3DD22A60476}"/>
              </a:ext>
            </a:extLst>
          </p:cNvPr>
          <p:cNvSpPr>
            <a:spLocks noGrp="1"/>
          </p:cNvSpPr>
          <p:nvPr>
            <p:ph type="body" sz="half" idx="2"/>
          </p:nvPr>
        </p:nvSpPr>
        <p:spPr>
          <a:xfrm>
            <a:off x="457200" y="1052736"/>
            <a:ext cx="3008313" cy="4691063"/>
          </a:xfrm>
        </p:spPr>
        <p:txBody>
          <a:bodyPr>
            <a:normAutofit lnSpcReduction="10000"/>
          </a:bodyPr>
          <a:lstStyle/>
          <a:p>
            <a:r>
              <a:rPr lang="en-US" sz="1600" dirty="0"/>
              <a:t>by accident, because they haven’t  called have they. No, so if you didn’t lose it outside and you didn’t lose it inside, there is only one thing for it then……It’s the house goblins, isn’t it! They come in and disturb your peace of mind” </a:t>
            </a:r>
          </a:p>
          <a:p>
            <a:r>
              <a:rPr lang="en-US" sz="1600" dirty="0"/>
              <a:t>“Well, yes,” I stammered, “it must be.”</a:t>
            </a:r>
          </a:p>
          <a:p>
            <a:r>
              <a:rPr lang="en-US" sz="1600" dirty="0"/>
              <a:t>“Exactly,” she said with increased pitch and excitement  “So when I push the button to cancel your card, the chances are it will be found …..just like that! So, what do you want me to do, my finger is hovering over the button. It’s hovering!”</a:t>
            </a:r>
          </a:p>
          <a:p>
            <a:r>
              <a:rPr lang="en-US" sz="1600" dirty="0"/>
              <a:t>I said, “</a:t>
            </a:r>
            <a:r>
              <a:rPr lang="en-US" sz="1600" dirty="0" err="1"/>
              <a:t>Hmmmm</a:t>
            </a:r>
            <a:r>
              <a:rPr lang="en-US" sz="1600" dirty="0"/>
              <a:t>……….Your home working today aren’t you?”</a:t>
            </a:r>
          </a:p>
          <a:p>
            <a:endParaRPr lang="en-US" sz="1600" dirty="0"/>
          </a:p>
          <a:p>
            <a:endParaRPr lang="en-US" sz="1600" dirty="0"/>
          </a:p>
        </p:txBody>
      </p:sp>
    </p:spTree>
    <p:extLst>
      <p:ext uri="{BB962C8B-B14F-4D97-AF65-F5344CB8AC3E}">
        <p14:creationId xmlns:p14="http://schemas.microsoft.com/office/powerpoint/2010/main" val="390945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299CBE-F5A6-6946-B8E6-E35F4D363B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7428" y="273050"/>
            <a:ext cx="4446994" cy="5853113"/>
          </a:xfrm>
        </p:spPr>
      </p:pic>
      <p:sp>
        <p:nvSpPr>
          <p:cNvPr id="4" name="Text Placeholder 3">
            <a:extLst>
              <a:ext uri="{FF2B5EF4-FFF2-40B4-BE49-F238E27FC236}">
                <a16:creationId xmlns:a16="http://schemas.microsoft.com/office/drawing/2014/main" id="{4778DED0-FF9F-EA46-AD03-59A0DDFA7E00}"/>
              </a:ext>
            </a:extLst>
          </p:cNvPr>
          <p:cNvSpPr>
            <a:spLocks noGrp="1"/>
          </p:cNvSpPr>
          <p:nvPr>
            <p:ph type="body" sz="half" idx="2"/>
          </p:nvPr>
        </p:nvSpPr>
        <p:spPr>
          <a:xfrm>
            <a:off x="457200" y="476672"/>
            <a:ext cx="3008313" cy="5853113"/>
          </a:xfrm>
        </p:spPr>
        <p:txBody>
          <a:bodyPr>
            <a:noAutofit/>
          </a:bodyPr>
          <a:lstStyle/>
          <a:p>
            <a:r>
              <a:rPr lang="en-US" sz="1500" dirty="0"/>
              <a:t>At that, she took a breath,  cancelled the card and ordered a new one. I went to make a coffee and unload the dishwasher and as I did, I put my hand in my apron pocket, and there it was, my John Lewis credit card! It was truly the house goblins! </a:t>
            </a:r>
          </a:p>
          <a:p>
            <a:endParaRPr lang="en-US" sz="1500" dirty="0"/>
          </a:p>
          <a:p>
            <a:r>
              <a:rPr lang="en-US" sz="1500" dirty="0"/>
              <a:t>So what’s lost and found with you this week? Where have the house goblins been at work, stealing your peace of mind, your Easter Joy? </a:t>
            </a:r>
          </a:p>
          <a:p>
            <a:endParaRPr lang="en-US" sz="1500" dirty="0"/>
          </a:p>
          <a:p>
            <a:r>
              <a:rPr lang="en-US" sz="1500" dirty="0"/>
              <a:t>I would like you to take a piece of paper and name the institutions, attitudes, people, anything that has robbed you of your joy this week. Light a candle and offer all these areas of life to God ,in a prayer of confession that we let such things steal our peace and sense of well being, and ask again to receive Jesus’ promise of abundant life. </a:t>
            </a:r>
          </a:p>
        </p:txBody>
      </p:sp>
    </p:spTree>
    <p:extLst>
      <p:ext uri="{BB962C8B-B14F-4D97-AF65-F5344CB8AC3E}">
        <p14:creationId xmlns:p14="http://schemas.microsoft.com/office/powerpoint/2010/main" val="110567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247A-3BDC-0A42-851F-16A4F89DAB6F}"/>
              </a:ext>
            </a:extLst>
          </p:cNvPr>
          <p:cNvSpPr>
            <a:spLocks noGrp="1"/>
          </p:cNvSpPr>
          <p:nvPr>
            <p:ph type="title"/>
          </p:nvPr>
        </p:nvSpPr>
        <p:spPr>
          <a:xfrm>
            <a:off x="457200" y="273050"/>
            <a:ext cx="3008313" cy="563662"/>
          </a:xfrm>
        </p:spPr>
        <p:txBody>
          <a:bodyPr/>
          <a:lstStyle/>
          <a:p>
            <a:r>
              <a:rPr lang="en-US" dirty="0"/>
              <a:t>Good Shepherd Sunday </a:t>
            </a:r>
          </a:p>
        </p:txBody>
      </p:sp>
      <p:pic>
        <p:nvPicPr>
          <p:cNvPr id="6" name="Content Placeholder 5">
            <a:extLst>
              <a:ext uri="{FF2B5EF4-FFF2-40B4-BE49-F238E27FC236}">
                <a16:creationId xmlns:a16="http://schemas.microsoft.com/office/drawing/2014/main" id="{876A9B92-2DD6-3C48-9F68-894047E42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3374" y="692696"/>
            <a:ext cx="4212467" cy="5616624"/>
          </a:xfrm>
        </p:spPr>
      </p:pic>
      <p:sp>
        <p:nvSpPr>
          <p:cNvPr id="4" name="Text Placeholder 3">
            <a:extLst>
              <a:ext uri="{FF2B5EF4-FFF2-40B4-BE49-F238E27FC236}">
                <a16:creationId xmlns:a16="http://schemas.microsoft.com/office/drawing/2014/main" id="{A4F110B3-B122-9446-840A-5917C2C01E90}"/>
              </a:ext>
            </a:extLst>
          </p:cNvPr>
          <p:cNvSpPr>
            <a:spLocks noGrp="1"/>
          </p:cNvSpPr>
          <p:nvPr>
            <p:ph type="body" sz="half" idx="2"/>
          </p:nvPr>
        </p:nvSpPr>
        <p:spPr>
          <a:xfrm>
            <a:off x="457200" y="836712"/>
            <a:ext cx="3008313" cy="5289451"/>
          </a:xfrm>
        </p:spPr>
        <p:txBody>
          <a:bodyPr>
            <a:normAutofit fontScale="92500" lnSpcReduction="20000"/>
          </a:bodyPr>
          <a:lstStyle/>
          <a:p>
            <a:endParaRPr lang="en-GB" sz="2000" b="1" baseline="30000" dirty="0"/>
          </a:p>
          <a:p>
            <a:r>
              <a:rPr lang="en-GB" sz="2400" baseline="30000" dirty="0"/>
              <a:t>The lectionary names this Sunday, Good Shepherd Sunday, with a series of readings from Psalm 23, through to John 10, where Christ is described as the Good Shepherd, who knows and calls his own sheep by name and they in turn recognise his voice and follow him. The readings picture the marvellous and familiar relationship of trust that the sheep exhibits towards the shepherd. </a:t>
            </a:r>
          </a:p>
          <a:p>
            <a:endParaRPr lang="en-GB" sz="2400" baseline="30000" dirty="0"/>
          </a:p>
          <a:p>
            <a:r>
              <a:rPr lang="en-GB" sz="2400" baseline="30000" dirty="0"/>
              <a:t>Helpless and vulnerable, they depend on the shepherd for nourishment, protection and guidance. When they are lost and under threat it is the shepherd who places himself between the dependent sheep and aggressive enemy, to ward off destruction and exploitation. The psalmist, puts words in the mouths of the sheep, </a:t>
            </a:r>
          </a:p>
          <a:p>
            <a:r>
              <a:rPr lang="en-GB" sz="2400" baseline="30000" dirty="0"/>
              <a:t>“</a:t>
            </a:r>
            <a:r>
              <a:rPr lang="en-GB" sz="2400" b="1" baseline="30000" dirty="0"/>
              <a:t>You are with me; your rod, staff  - they comfort me.”</a:t>
            </a:r>
            <a:endParaRPr lang="en-US" sz="2400" b="1" dirty="0"/>
          </a:p>
          <a:p>
            <a:endParaRPr lang="en-US" dirty="0"/>
          </a:p>
        </p:txBody>
      </p:sp>
    </p:spTree>
    <p:extLst>
      <p:ext uri="{BB962C8B-B14F-4D97-AF65-F5344CB8AC3E}">
        <p14:creationId xmlns:p14="http://schemas.microsoft.com/office/powerpoint/2010/main" val="63639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E96D-510A-4149-8955-F925412E08E0}"/>
              </a:ext>
            </a:extLst>
          </p:cNvPr>
          <p:cNvSpPr>
            <a:spLocks noGrp="1"/>
          </p:cNvSpPr>
          <p:nvPr>
            <p:ph type="title"/>
          </p:nvPr>
        </p:nvSpPr>
        <p:spPr/>
        <p:txBody>
          <a:bodyPr>
            <a:normAutofit/>
          </a:bodyPr>
          <a:lstStyle/>
          <a:p>
            <a:r>
              <a:rPr lang="en-US" dirty="0"/>
              <a:t>Lectio Divina </a:t>
            </a:r>
            <a:br>
              <a:rPr lang="en-US" dirty="0"/>
            </a:br>
            <a:r>
              <a:rPr lang="en-US" dirty="0"/>
              <a:t>Meditate on John 10</a:t>
            </a:r>
          </a:p>
        </p:txBody>
      </p:sp>
      <p:sp>
        <p:nvSpPr>
          <p:cNvPr id="4" name="Text Placeholder 3">
            <a:extLst>
              <a:ext uri="{FF2B5EF4-FFF2-40B4-BE49-F238E27FC236}">
                <a16:creationId xmlns:a16="http://schemas.microsoft.com/office/drawing/2014/main" id="{D5640808-AEA6-5E40-838D-820F6AC12DD3}"/>
              </a:ext>
            </a:extLst>
          </p:cNvPr>
          <p:cNvSpPr>
            <a:spLocks noGrp="1"/>
          </p:cNvSpPr>
          <p:nvPr>
            <p:ph type="body" sz="half" idx="2"/>
          </p:nvPr>
        </p:nvSpPr>
        <p:spPr/>
        <p:txBody>
          <a:bodyPr>
            <a:normAutofit lnSpcReduction="10000"/>
          </a:bodyPr>
          <a:lstStyle/>
          <a:p>
            <a:r>
              <a:rPr lang="en-US" sz="1800" dirty="0"/>
              <a:t>Read through quietly and prayerfully John 10 1-10, as it would be read aloud slowly as it would once have been read in the monastery. Pay attention to which individual word resonates or strikes a chord with you. Read John 10 slowly with a pause at the end of each verse. Leave a minutes silence after the end and then read it again in the same way. Repeat a third time. Carry with you the words that stood out for you, returning to them again and again over the course of the day.</a:t>
            </a:r>
          </a:p>
        </p:txBody>
      </p:sp>
      <p:graphicFrame>
        <p:nvGraphicFramePr>
          <p:cNvPr id="10" name="Diagram 9">
            <a:extLst>
              <a:ext uri="{FF2B5EF4-FFF2-40B4-BE49-F238E27FC236}">
                <a16:creationId xmlns:a16="http://schemas.microsoft.com/office/drawing/2014/main" id="{9C0FB546-311D-514E-98CF-4795A497449C}"/>
              </a:ext>
            </a:extLst>
          </p:cNvPr>
          <p:cNvGraphicFramePr/>
          <p:nvPr>
            <p:extLst>
              <p:ext uri="{D42A27DB-BD31-4B8C-83A1-F6EECF244321}">
                <p14:modId xmlns:p14="http://schemas.microsoft.com/office/powerpoint/2010/main" val="3488017110"/>
              </p:ext>
            </p:extLst>
          </p:nvPr>
        </p:nvGraphicFramePr>
        <p:xfrm>
          <a:off x="3707904" y="1772816"/>
          <a:ext cx="5184576" cy="3231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54E97C80-CE6E-A447-B578-64EC9EE9330E}"/>
              </a:ext>
            </a:extLst>
          </p:cNvPr>
          <p:cNvGraphicFramePr/>
          <p:nvPr>
            <p:extLst>
              <p:ext uri="{D42A27DB-BD31-4B8C-83A1-F6EECF244321}">
                <p14:modId xmlns:p14="http://schemas.microsoft.com/office/powerpoint/2010/main" val="585335330"/>
              </p:ext>
            </p:extLst>
          </p:nvPr>
        </p:nvGraphicFramePr>
        <p:xfrm>
          <a:off x="2735796" y="794488"/>
          <a:ext cx="7128792" cy="5187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444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4C35-4D18-DC42-9159-0CEE93BCDF02}"/>
              </a:ext>
            </a:extLst>
          </p:cNvPr>
          <p:cNvSpPr>
            <a:spLocks noGrp="1"/>
          </p:cNvSpPr>
          <p:nvPr>
            <p:ph type="title"/>
          </p:nvPr>
        </p:nvSpPr>
        <p:spPr/>
        <p:txBody>
          <a:bodyPr/>
          <a:lstStyle/>
          <a:p>
            <a:r>
              <a:rPr lang="en-US" dirty="0"/>
              <a:t>John 10: 1-10</a:t>
            </a:r>
          </a:p>
        </p:txBody>
      </p:sp>
      <p:sp>
        <p:nvSpPr>
          <p:cNvPr id="3" name="Content Placeholder 2">
            <a:extLst>
              <a:ext uri="{FF2B5EF4-FFF2-40B4-BE49-F238E27FC236}">
                <a16:creationId xmlns:a16="http://schemas.microsoft.com/office/drawing/2014/main" id="{4A75529D-D5E5-2649-B15B-6575B371D3DE}"/>
              </a:ext>
            </a:extLst>
          </p:cNvPr>
          <p:cNvSpPr>
            <a:spLocks noGrp="1"/>
          </p:cNvSpPr>
          <p:nvPr>
            <p:ph idx="1"/>
          </p:nvPr>
        </p:nvSpPr>
        <p:spPr/>
        <p:txBody>
          <a:bodyPr>
            <a:normAutofit fontScale="92500" lnSpcReduction="20000"/>
          </a:bodyPr>
          <a:lstStyle/>
          <a:p>
            <a:r>
              <a:rPr lang="en-GB" b="1" i="1" dirty="0"/>
              <a:t>10 </a:t>
            </a:r>
            <a:r>
              <a:rPr lang="en-GB" dirty="0"/>
              <a:t>“Very truly, I tell you, anyone who does not enter the sheepfold by the gate but climbs in by another way is a thief and a bandit. </a:t>
            </a:r>
            <a:r>
              <a:rPr lang="en-GB" b="1" baseline="30000" dirty="0"/>
              <a:t>2 </a:t>
            </a:r>
            <a:r>
              <a:rPr lang="en-GB" dirty="0"/>
              <a:t>The one who enters by the gate is the shepherd of the sheep. </a:t>
            </a:r>
            <a:r>
              <a:rPr lang="en-GB" b="1" baseline="30000" dirty="0"/>
              <a:t>3 </a:t>
            </a:r>
            <a:r>
              <a:rPr lang="en-GB" dirty="0"/>
              <a:t>The gatekeeper opens the gate for him, and the sheep hear his voice. He calls his own sheep by name and leads them out. </a:t>
            </a:r>
            <a:r>
              <a:rPr lang="en-GB" b="1" baseline="30000" dirty="0"/>
              <a:t>4 </a:t>
            </a:r>
            <a:r>
              <a:rPr lang="en-GB" dirty="0"/>
              <a:t>When he has brought out all his own, he goes ahead of them, and the sheep follow him because they know his voice. </a:t>
            </a:r>
            <a:r>
              <a:rPr lang="en-GB" b="1" baseline="30000" dirty="0"/>
              <a:t>5 </a:t>
            </a:r>
            <a:r>
              <a:rPr lang="en-GB" dirty="0"/>
              <a:t>They will not follow a stranger, but they will run from him because they do not know the voice of strangers.” .</a:t>
            </a:r>
          </a:p>
          <a:p>
            <a:pPr marL="0" indent="0">
              <a:buNone/>
            </a:pPr>
            <a:endParaRPr lang="en-US" dirty="0"/>
          </a:p>
        </p:txBody>
      </p:sp>
    </p:spTree>
    <p:extLst>
      <p:ext uri="{BB962C8B-B14F-4D97-AF65-F5344CB8AC3E}">
        <p14:creationId xmlns:p14="http://schemas.microsoft.com/office/powerpoint/2010/main" val="407315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FD8069-2BD1-4C44-96D1-C66ED2DD25BC}"/>
              </a:ext>
            </a:extLst>
          </p:cNvPr>
          <p:cNvSpPr>
            <a:spLocks noGrp="1"/>
          </p:cNvSpPr>
          <p:nvPr>
            <p:ph idx="1"/>
          </p:nvPr>
        </p:nvSpPr>
        <p:spPr>
          <a:xfrm>
            <a:off x="457200" y="1268760"/>
            <a:ext cx="8229600" cy="4525963"/>
          </a:xfrm>
        </p:spPr>
        <p:txBody>
          <a:bodyPr>
            <a:normAutofit fontScale="85000" lnSpcReduction="10000"/>
          </a:bodyPr>
          <a:lstStyle/>
          <a:p>
            <a:pPr marL="0" indent="0">
              <a:buNone/>
            </a:pPr>
            <a:endParaRPr lang="en-GB" b="1" baseline="30000" dirty="0"/>
          </a:p>
          <a:p>
            <a:pPr marL="0" indent="0">
              <a:buNone/>
            </a:pPr>
            <a:r>
              <a:rPr lang="en-GB" b="1" baseline="30000" dirty="0"/>
              <a:t>6 </a:t>
            </a:r>
            <a:r>
              <a:rPr lang="en-GB" dirty="0"/>
              <a:t>Jesus used this figure of speech with them, but they did not understand what he was saying to them</a:t>
            </a:r>
            <a:endParaRPr lang="en-GB" b="1" baseline="30000" dirty="0"/>
          </a:p>
          <a:p>
            <a:pPr marL="0" indent="0">
              <a:buNone/>
            </a:pPr>
            <a:r>
              <a:rPr lang="en-GB" b="1" baseline="30000" dirty="0"/>
              <a:t>7 </a:t>
            </a:r>
            <a:r>
              <a:rPr lang="en-GB" dirty="0"/>
              <a:t>So again Jesus said to them, “Very truly, I tell you, I am the gate for the sheep. </a:t>
            </a:r>
            <a:r>
              <a:rPr lang="en-GB" b="1" baseline="30000" dirty="0"/>
              <a:t>8 </a:t>
            </a:r>
            <a:r>
              <a:rPr lang="en-GB" dirty="0"/>
              <a:t>All who came before me are thieves and bandits; but the sheep did not listen to them. </a:t>
            </a:r>
            <a:r>
              <a:rPr lang="en-GB" b="1" baseline="30000" dirty="0"/>
              <a:t>9 </a:t>
            </a:r>
            <a:r>
              <a:rPr lang="en-GB" dirty="0"/>
              <a:t>I am the gate. Whoever enters by me will be saved, and will come in and go out and find pasture. </a:t>
            </a:r>
            <a:r>
              <a:rPr lang="en-GB" b="1" baseline="30000" dirty="0"/>
              <a:t>10 </a:t>
            </a:r>
            <a:r>
              <a:rPr lang="en-GB" dirty="0"/>
              <a:t>The thief comes only to steal and kill and destroy. I came that they may have life, and have it abundantly.</a:t>
            </a:r>
          </a:p>
          <a:p>
            <a:pPr marL="0" indent="0">
              <a:buNone/>
            </a:pPr>
            <a:endParaRPr lang="en-US" dirty="0"/>
          </a:p>
        </p:txBody>
      </p:sp>
    </p:spTree>
    <p:extLst>
      <p:ext uri="{BB962C8B-B14F-4D97-AF65-F5344CB8AC3E}">
        <p14:creationId xmlns:p14="http://schemas.microsoft.com/office/powerpoint/2010/main" val="294851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A9790F-6A86-6A46-A247-250FD29903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251" y="456207"/>
            <a:ext cx="4681347" cy="5853113"/>
          </a:xfrm>
        </p:spPr>
      </p:pic>
      <p:sp>
        <p:nvSpPr>
          <p:cNvPr id="4" name="Text Placeholder 3">
            <a:extLst>
              <a:ext uri="{FF2B5EF4-FFF2-40B4-BE49-F238E27FC236}">
                <a16:creationId xmlns:a16="http://schemas.microsoft.com/office/drawing/2014/main" id="{12909603-B0E6-0F47-A91C-D2656D99A6BE}"/>
              </a:ext>
            </a:extLst>
          </p:cNvPr>
          <p:cNvSpPr>
            <a:spLocks noGrp="1"/>
          </p:cNvSpPr>
          <p:nvPr>
            <p:ph type="body" sz="half" idx="2"/>
          </p:nvPr>
        </p:nvSpPr>
        <p:spPr>
          <a:xfrm>
            <a:off x="457200" y="548680"/>
            <a:ext cx="3008313" cy="4968552"/>
          </a:xfrm>
        </p:spPr>
        <p:txBody>
          <a:bodyPr/>
          <a:lstStyle/>
          <a:p>
            <a:r>
              <a:rPr lang="en-US" dirty="0"/>
              <a:t>And finally, find a version of the 23</a:t>
            </a:r>
            <a:r>
              <a:rPr lang="en-US" baseline="30000" dirty="0"/>
              <a:t>rd</a:t>
            </a:r>
            <a:r>
              <a:rPr lang="en-US" dirty="0"/>
              <a:t> psalm to listen to in song. </a:t>
            </a:r>
          </a:p>
          <a:p>
            <a:r>
              <a:rPr lang="en-US" dirty="0"/>
              <a:t>Stuart Townend 23</a:t>
            </a:r>
            <a:r>
              <a:rPr lang="en-US" baseline="30000" dirty="0"/>
              <a:t>rd</a:t>
            </a:r>
            <a:r>
              <a:rPr lang="en-US" dirty="0"/>
              <a:t> Psalm</a:t>
            </a:r>
          </a:p>
          <a:p>
            <a:r>
              <a:rPr lang="en-US" dirty="0">
                <a:hlinkClick r:id="rId3"/>
              </a:rPr>
              <a:t>https://youtu.be/pN4tPkX0MGO</a:t>
            </a:r>
            <a:endParaRPr lang="en-US" dirty="0"/>
          </a:p>
          <a:p>
            <a:r>
              <a:rPr lang="en-US" dirty="0"/>
              <a:t>Vicar of Dibley version </a:t>
            </a:r>
          </a:p>
          <a:p>
            <a:r>
              <a:rPr lang="en-US" dirty="0"/>
              <a:t>David Goodall </a:t>
            </a:r>
          </a:p>
          <a:p>
            <a:r>
              <a:rPr lang="en-US" dirty="0">
                <a:hlinkClick r:id="rId4"/>
              </a:rPr>
              <a:t>https://youtu.be/yLxdb3ov-zE</a:t>
            </a:r>
            <a:endParaRPr lang="en-US" dirty="0"/>
          </a:p>
          <a:p>
            <a:endParaRPr lang="en-US" dirty="0"/>
          </a:p>
          <a:p>
            <a:r>
              <a:rPr lang="en-US" b="1" dirty="0"/>
              <a:t>Prayer </a:t>
            </a:r>
          </a:p>
          <a:p>
            <a:r>
              <a:rPr lang="en-US" dirty="0"/>
              <a:t>For the gift of salvation,</a:t>
            </a:r>
          </a:p>
          <a:p>
            <a:r>
              <a:rPr lang="en-US" dirty="0"/>
              <a:t>For your presence in our lives,</a:t>
            </a:r>
          </a:p>
          <a:p>
            <a:r>
              <a:rPr lang="en-US" dirty="0"/>
              <a:t>For the security you offer us,</a:t>
            </a:r>
          </a:p>
          <a:p>
            <a:r>
              <a:rPr lang="en-US" dirty="0"/>
              <a:t>For your life that enriches our life,</a:t>
            </a:r>
          </a:p>
          <a:p>
            <a:r>
              <a:rPr lang="en-US" dirty="0"/>
              <a:t>For the sense of belonging, </a:t>
            </a:r>
          </a:p>
          <a:p>
            <a:r>
              <a:rPr lang="en-US" dirty="0"/>
              <a:t>For our place in your sheepfold,</a:t>
            </a:r>
          </a:p>
          <a:p>
            <a:r>
              <a:rPr lang="en-US" dirty="0"/>
              <a:t>Great Shepherd of the sheep</a:t>
            </a:r>
          </a:p>
          <a:p>
            <a:r>
              <a:rPr lang="en-US" dirty="0"/>
              <a:t>We praise and adore you. Amen</a:t>
            </a:r>
          </a:p>
          <a:p>
            <a:endParaRPr lang="en-US" dirty="0"/>
          </a:p>
          <a:p>
            <a:r>
              <a:rPr lang="en-US" dirty="0"/>
              <a:t>Rev Julia April 2020</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4995850"/>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4845</TotalTime>
  <Words>1100</Words>
  <Application>Microsoft Macintosh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Papyrus</vt:lpstr>
      <vt:lpstr>Office Theme</vt:lpstr>
      <vt:lpstr> Easter 4</vt:lpstr>
      <vt:lpstr>Lost and Found</vt:lpstr>
      <vt:lpstr>PowerPoint Presentation</vt:lpstr>
      <vt:lpstr>PowerPoint Presentation</vt:lpstr>
      <vt:lpstr>Good Shepherd Sunday </vt:lpstr>
      <vt:lpstr>Lectio Divina  Meditate on John 10</vt:lpstr>
      <vt:lpstr>John 10: 1-10</vt:lpstr>
      <vt:lpstr>PowerPoint Presentation</vt:lpstr>
      <vt:lpstr>PowerPoint Presentation</vt:lpstr>
      <vt:lpstr>Amen</vt:lpstr>
    </vt:vector>
  </TitlesOfParts>
  <Company>MHA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SMonaghan</dc:creator>
  <cp:lastModifiedBy>julia monaghan</cp:lastModifiedBy>
  <cp:revision>163</cp:revision>
  <dcterms:created xsi:type="dcterms:W3CDTF">2019-05-15T20:13:48Z</dcterms:created>
  <dcterms:modified xsi:type="dcterms:W3CDTF">2020-05-02T12:05:19Z</dcterms:modified>
</cp:coreProperties>
</file>